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51"/>
  </p:notesMasterIdLst>
  <p:sldIdLst>
    <p:sldId id="369" r:id="rId2"/>
    <p:sldId id="256" r:id="rId3"/>
    <p:sldId id="315" r:id="rId4"/>
    <p:sldId id="316" r:id="rId5"/>
    <p:sldId id="343" r:id="rId6"/>
    <p:sldId id="344" r:id="rId7"/>
    <p:sldId id="317" r:id="rId8"/>
    <p:sldId id="318" r:id="rId9"/>
    <p:sldId id="319" r:id="rId10"/>
    <p:sldId id="327" r:id="rId11"/>
    <p:sldId id="349" r:id="rId12"/>
    <p:sldId id="328" r:id="rId13"/>
    <p:sldId id="329" r:id="rId14"/>
    <p:sldId id="330" r:id="rId15"/>
    <p:sldId id="342" r:id="rId16"/>
    <p:sldId id="331" r:id="rId17"/>
    <p:sldId id="332" r:id="rId18"/>
    <p:sldId id="333" r:id="rId19"/>
    <p:sldId id="334" r:id="rId20"/>
    <p:sldId id="335" r:id="rId21"/>
    <p:sldId id="336" r:id="rId22"/>
    <p:sldId id="337" r:id="rId23"/>
    <p:sldId id="338" r:id="rId24"/>
    <p:sldId id="339" r:id="rId25"/>
    <p:sldId id="340" r:id="rId26"/>
    <p:sldId id="341" r:id="rId27"/>
    <p:sldId id="345" r:id="rId28"/>
    <p:sldId id="346" r:id="rId29"/>
    <p:sldId id="347" r:id="rId30"/>
    <p:sldId id="348" r:id="rId31"/>
    <p:sldId id="350" r:id="rId32"/>
    <p:sldId id="351" r:id="rId33"/>
    <p:sldId id="352" r:id="rId34"/>
    <p:sldId id="353" r:id="rId35"/>
    <p:sldId id="354" r:id="rId36"/>
    <p:sldId id="355" r:id="rId37"/>
    <p:sldId id="356" r:id="rId38"/>
    <p:sldId id="357" r:id="rId39"/>
    <p:sldId id="358" r:id="rId40"/>
    <p:sldId id="359" r:id="rId41"/>
    <p:sldId id="360" r:id="rId42"/>
    <p:sldId id="361" r:id="rId43"/>
    <p:sldId id="362" r:id="rId44"/>
    <p:sldId id="363" r:id="rId45"/>
    <p:sldId id="364" r:id="rId46"/>
    <p:sldId id="365" r:id="rId47"/>
    <p:sldId id="366" r:id="rId48"/>
    <p:sldId id="367" r:id="rId49"/>
    <p:sldId id="368" r:id="rId5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7"/>
    <p:penClr>
      <a:schemeClr val="tx1"/>
    </p:penClr>
  </p:showPr>
  <p:clrMru>
    <a:srgbClr val="666633"/>
    <a:srgbClr val="000066"/>
    <a:srgbClr val="FF3399"/>
    <a:srgbClr val="006600"/>
    <a:srgbClr val="33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50" d="100"/>
          <a:sy n="50" d="100"/>
        </p:scale>
        <p:origin x="-69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r-TR"/>
          </a:p>
        </p:txBody>
      </p:sp>
      <p:sp>
        <p:nvSpPr>
          <p:cNvPr id="1259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59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1259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2AB161-E31E-429F-BDCD-6B9D7C12270E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biçemi için tıklatın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86200"/>
            <a:ext cx="6400800" cy="177165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>
                <a:latin typeface="Arial Black" pitchFamily="34" charset="0"/>
              </a:defRPr>
            </a:lvl1pPr>
          </a:lstStyle>
          <a:p>
            <a:r>
              <a:rPr lang="tr-TR"/>
              <a:t>Asıl alt başlık biçemi için tıklatın</a:t>
            </a:r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r>
              <a:rPr lang="tr-TR" smtClean="0"/>
              <a:t>Nihat BÜLBÜL</a:t>
            </a:r>
            <a:endParaRPr lang="tr-TR"/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tr-TR"/>
          </a:p>
        </p:txBody>
      </p:sp>
      <p:sp>
        <p:nvSpPr>
          <p:cNvPr id="12391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fld id="{883DDD5B-5B17-4450-B395-67D5A6F93E39}" type="slidenum">
              <a:rPr lang="tr-TR"/>
              <a:pPr/>
              <a:t>‹#›</a:t>
            </a:fld>
            <a:endParaRPr lang="tr-TR"/>
          </a:p>
        </p:txBody>
      </p:sp>
      <p:pic>
        <p:nvPicPr>
          <p:cNvPr id="123911" name="Picture 7" descr="A:\paint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82880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Nihat BÜLBÜL</a:t>
            </a: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BF355D-BCF6-49A7-8F49-8AB9A83541F3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78600" y="228600"/>
            <a:ext cx="2057400" cy="58293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19800" cy="58293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Nihat BÜLBÜL</a:t>
            </a: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69DC38-152B-4D7E-A5BC-6F4512913089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Nihat BÜLBÜL</a:t>
            </a: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AF578A-F3DA-40AD-B414-C293C2C68E4B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Nihat BÜLBÜL</a:t>
            </a: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B48C1D-5D14-4AC4-92C7-1EC1D4B136D6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228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Nihat BÜLBÜL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3EA2FD-5775-4243-8BC0-F206C8C315EB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Nihat BÜLBÜL</a:t>
            </a:r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2162FC-B035-407B-B109-7CECDD019E23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Nihat BÜLBÜL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4E910-02A2-40F3-9322-0B50E8A862CA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Nihat BÜLBÜL</a:t>
            </a:r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D2AB42-F443-49D1-BC99-F1772C2E280F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Nihat BÜLBÜL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63877F-F577-407D-B110-0C2EF2199CA4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Nihat BÜLBÜL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18D379-6B94-4547-B374-BBB6C3415036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biçemi için tıklatın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85950"/>
            <a:ext cx="8178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biçemleri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  <a:latin typeface="Arial" pitchFamily="34" charset="0"/>
              </a:defRPr>
            </a:lvl1pPr>
          </a:lstStyle>
          <a:p>
            <a:r>
              <a:rPr lang="tr-TR" smtClean="0"/>
              <a:t>Nihat BÜLBÜL</a:t>
            </a:r>
            <a:endParaRPr lang="tr-TR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pitchFamily="34" charset="0"/>
              </a:defRPr>
            </a:lvl1pPr>
          </a:lstStyle>
          <a:p>
            <a:endParaRPr lang="tr-TR"/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latin typeface="Arial" pitchFamily="34" charset="0"/>
              </a:defRPr>
            </a:lvl1pPr>
          </a:lstStyle>
          <a:p>
            <a:fld id="{106CAF49-1486-435F-A034-54C0A7EA41D8}" type="slidenum">
              <a:rPr lang="tr-TR"/>
              <a:pPr/>
              <a:t>‹#›</a:t>
            </a:fld>
            <a:endParaRPr lang="tr-TR"/>
          </a:p>
        </p:txBody>
      </p:sp>
      <p:pic>
        <p:nvPicPr>
          <p:cNvPr id="122887" name="Picture 7" descr="A:\paint.GIF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9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9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9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9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39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39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39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39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z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y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x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ext Box 2"/>
          <p:cNvSpPr txBox="1">
            <a:spLocks noChangeArrowheads="1"/>
          </p:cNvSpPr>
          <p:nvPr/>
        </p:nvSpPr>
        <p:spPr bwMode="auto">
          <a:xfrm>
            <a:off x="0" y="838200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FF00"/>
            </a:outerShdw>
          </a:effec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kumimoji="1" lang="tr-TR" sz="4000" b="1" dirty="0" smtClean="0">
                <a:latin typeface="Arial" pitchFamily="34" charset="0"/>
              </a:rPr>
              <a:t>YENİKENT AHMET ÇİÇEK ANADOLU TEKNİK VE ENDÜSTRİ MESLEK LİSESİ</a:t>
            </a:r>
            <a:endParaRPr kumimoji="1" lang="tr-TR" sz="4000" b="1" i="1" dirty="0"/>
          </a:p>
        </p:txBody>
      </p:sp>
      <p:grpSp>
        <p:nvGrpSpPr>
          <p:cNvPr id="124931" name="Group 3"/>
          <p:cNvGrpSpPr>
            <a:grpSpLocks/>
          </p:cNvGrpSpPr>
          <p:nvPr/>
        </p:nvGrpSpPr>
        <p:grpSpPr bwMode="auto">
          <a:xfrm>
            <a:off x="1295400" y="3810000"/>
            <a:ext cx="336550" cy="2651125"/>
            <a:chOff x="1303" y="1762"/>
            <a:chExt cx="212" cy="1670"/>
          </a:xfrm>
        </p:grpSpPr>
        <p:grpSp>
          <p:nvGrpSpPr>
            <p:cNvPr id="124932" name="Group 4"/>
            <p:cNvGrpSpPr>
              <a:grpSpLocks/>
            </p:cNvGrpSpPr>
            <p:nvPr/>
          </p:nvGrpSpPr>
          <p:grpSpPr bwMode="auto">
            <a:xfrm>
              <a:off x="1306" y="2281"/>
              <a:ext cx="205" cy="489"/>
              <a:chOff x="1306" y="2281"/>
              <a:chExt cx="205" cy="489"/>
            </a:xfrm>
          </p:grpSpPr>
          <p:sp>
            <p:nvSpPr>
              <p:cNvPr id="124933" name="Freeform 5"/>
              <p:cNvSpPr>
                <a:spLocks/>
              </p:cNvSpPr>
              <p:nvPr/>
            </p:nvSpPr>
            <p:spPr bwMode="auto">
              <a:xfrm>
                <a:off x="1306" y="2294"/>
                <a:ext cx="56" cy="476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0" y="108"/>
                  </a:cxn>
                  <a:cxn ang="0">
                    <a:pos x="9" y="255"/>
                  </a:cxn>
                  <a:cxn ang="0">
                    <a:pos x="16" y="383"/>
                  </a:cxn>
                  <a:cxn ang="0">
                    <a:pos x="30" y="461"/>
                  </a:cxn>
                  <a:cxn ang="0">
                    <a:pos x="37" y="475"/>
                  </a:cxn>
                  <a:cxn ang="0">
                    <a:pos x="41" y="454"/>
                  </a:cxn>
                  <a:cxn ang="0">
                    <a:pos x="43" y="399"/>
                  </a:cxn>
                  <a:cxn ang="0">
                    <a:pos x="55" y="385"/>
                  </a:cxn>
                  <a:cxn ang="0">
                    <a:pos x="39" y="341"/>
                  </a:cxn>
                  <a:cxn ang="0">
                    <a:pos x="28" y="316"/>
                  </a:cxn>
                  <a:cxn ang="0">
                    <a:pos x="29" y="97"/>
                  </a:cxn>
                  <a:cxn ang="0">
                    <a:pos x="35" y="8"/>
                  </a:cxn>
                  <a:cxn ang="0">
                    <a:pos x="3" y="0"/>
                  </a:cxn>
                </a:cxnLst>
                <a:rect l="0" t="0" r="r" b="b"/>
                <a:pathLst>
                  <a:path w="56" h="476">
                    <a:moveTo>
                      <a:pt x="3" y="0"/>
                    </a:moveTo>
                    <a:lnTo>
                      <a:pt x="0" y="108"/>
                    </a:lnTo>
                    <a:lnTo>
                      <a:pt x="9" y="255"/>
                    </a:lnTo>
                    <a:lnTo>
                      <a:pt x="16" y="383"/>
                    </a:lnTo>
                    <a:lnTo>
                      <a:pt x="30" y="461"/>
                    </a:lnTo>
                    <a:lnTo>
                      <a:pt x="37" y="475"/>
                    </a:lnTo>
                    <a:lnTo>
                      <a:pt x="41" y="454"/>
                    </a:lnTo>
                    <a:lnTo>
                      <a:pt x="43" y="399"/>
                    </a:lnTo>
                    <a:lnTo>
                      <a:pt x="55" y="385"/>
                    </a:lnTo>
                    <a:lnTo>
                      <a:pt x="39" y="341"/>
                    </a:lnTo>
                    <a:lnTo>
                      <a:pt x="28" y="316"/>
                    </a:lnTo>
                    <a:lnTo>
                      <a:pt x="29" y="97"/>
                    </a:lnTo>
                    <a:lnTo>
                      <a:pt x="35" y="8"/>
                    </a:lnTo>
                    <a:lnTo>
                      <a:pt x="3" y="0"/>
                    </a:lnTo>
                  </a:path>
                </a:pathLst>
              </a:custGeom>
              <a:solidFill>
                <a:srgbClr val="FFBF7F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24934" name="Freeform 6"/>
              <p:cNvSpPr>
                <a:spLocks/>
              </p:cNvSpPr>
              <p:nvPr/>
            </p:nvSpPr>
            <p:spPr bwMode="auto">
              <a:xfrm>
                <a:off x="1462" y="2281"/>
                <a:ext cx="49" cy="445"/>
              </a:xfrm>
              <a:custGeom>
                <a:avLst/>
                <a:gdLst/>
                <a:ahLst/>
                <a:cxnLst>
                  <a:cxn ang="0">
                    <a:pos x="13" y="12"/>
                  </a:cxn>
                  <a:cxn ang="0">
                    <a:pos x="20" y="92"/>
                  </a:cxn>
                  <a:cxn ang="0">
                    <a:pos x="20" y="281"/>
                  </a:cxn>
                  <a:cxn ang="0">
                    <a:pos x="0" y="361"/>
                  </a:cxn>
                  <a:cxn ang="0">
                    <a:pos x="4" y="369"/>
                  </a:cxn>
                  <a:cxn ang="0">
                    <a:pos x="0" y="410"/>
                  </a:cxn>
                  <a:cxn ang="0">
                    <a:pos x="4" y="444"/>
                  </a:cxn>
                  <a:cxn ang="0">
                    <a:pos x="20" y="389"/>
                  </a:cxn>
                  <a:cxn ang="0">
                    <a:pos x="34" y="291"/>
                  </a:cxn>
                  <a:cxn ang="0">
                    <a:pos x="48" y="73"/>
                  </a:cxn>
                  <a:cxn ang="0">
                    <a:pos x="42" y="0"/>
                  </a:cxn>
                  <a:cxn ang="0">
                    <a:pos x="13" y="12"/>
                  </a:cxn>
                </a:cxnLst>
                <a:rect l="0" t="0" r="r" b="b"/>
                <a:pathLst>
                  <a:path w="49" h="445">
                    <a:moveTo>
                      <a:pt x="13" y="12"/>
                    </a:moveTo>
                    <a:lnTo>
                      <a:pt x="20" y="92"/>
                    </a:lnTo>
                    <a:lnTo>
                      <a:pt x="20" y="281"/>
                    </a:lnTo>
                    <a:lnTo>
                      <a:pt x="0" y="361"/>
                    </a:lnTo>
                    <a:lnTo>
                      <a:pt x="4" y="369"/>
                    </a:lnTo>
                    <a:lnTo>
                      <a:pt x="0" y="410"/>
                    </a:lnTo>
                    <a:lnTo>
                      <a:pt x="4" y="444"/>
                    </a:lnTo>
                    <a:lnTo>
                      <a:pt x="20" y="389"/>
                    </a:lnTo>
                    <a:lnTo>
                      <a:pt x="34" y="291"/>
                    </a:lnTo>
                    <a:lnTo>
                      <a:pt x="48" y="73"/>
                    </a:lnTo>
                    <a:lnTo>
                      <a:pt x="42" y="0"/>
                    </a:lnTo>
                    <a:lnTo>
                      <a:pt x="13" y="12"/>
                    </a:lnTo>
                  </a:path>
                </a:pathLst>
              </a:custGeom>
              <a:solidFill>
                <a:srgbClr val="FFBF7F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24935" name="Freeform 7"/>
            <p:cNvSpPr>
              <a:spLocks/>
            </p:cNvSpPr>
            <p:nvPr/>
          </p:nvSpPr>
          <p:spPr bwMode="auto">
            <a:xfrm>
              <a:off x="1303" y="2001"/>
              <a:ext cx="212" cy="721"/>
            </a:xfrm>
            <a:custGeom>
              <a:avLst/>
              <a:gdLst/>
              <a:ahLst/>
              <a:cxnLst>
                <a:cxn ang="0">
                  <a:pos x="85" y="0"/>
                </a:cxn>
                <a:cxn ang="0">
                  <a:pos x="33" y="49"/>
                </a:cxn>
                <a:cxn ang="0">
                  <a:pos x="27" y="66"/>
                </a:cxn>
                <a:cxn ang="0">
                  <a:pos x="0" y="295"/>
                </a:cxn>
                <a:cxn ang="0">
                  <a:pos x="4" y="540"/>
                </a:cxn>
                <a:cxn ang="0">
                  <a:pos x="38" y="522"/>
                </a:cxn>
                <a:cxn ang="0">
                  <a:pos x="40" y="305"/>
                </a:cxn>
                <a:cxn ang="0">
                  <a:pos x="46" y="247"/>
                </a:cxn>
                <a:cxn ang="0">
                  <a:pos x="47" y="373"/>
                </a:cxn>
                <a:cxn ang="0">
                  <a:pos x="38" y="593"/>
                </a:cxn>
                <a:cxn ang="0">
                  <a:pos x="53" y="594"/>
                </a:cxn>
                <a:cxn ang="0">
                  <a:pos x="51" y="669"/>
                </a:cxn>
                <a:cxn ang="0">
                  <a:pos x="53" y="713"/>
                </a:cxn>
                <a:cxn ang="0">
                  <a:pos x="108" y="720"/>
                </a:cxn>
                <a:cxn ang="0">
                  <a:pos x="152" y="702"/>
                </a:cxn>
                <a:cxn ang="0">
                  <a:pos x="178" y="699"/>
                </a:cxn>
                <a:cxn ang="0">
                  <a:pos x="175" y="580"/>
                </a:cxn>
                <a:cxn ang="0">
                  <a:pos x="179" y="522"/>
                </a:cxn>
                <a:cxn ang="0">
                  <a:pos x="165" y="352"/>
                </a:cxn>
                <a:cxn ang="0">
                  <a:pos x="164" y="264"/>
                </a:cxn>
                <a:cxn ang="0">
                  <a:pos x="170" y="298"/>
                </a:cxn>
                <a:cxn ang="0">
                  <a:pos x="175" y="493"/>
                </a:cxn>
                <a:cxn ang="0">
                  <a:pos x="202" y="503"/>
                </a:cxn>
                <a:cxn ang="0">
                  <a:pos x="211" y="278"/>
                </a:cxn>
                <a:cxn ang="0">
                  <a:pos x="179" y="62"/>
                </a:cxn>
                <a:cxn ang="0">
                  <a:pos x="126" y="0"/>
                </a:cxn>
                <a:cxn ang="0">
                  <a:pos x="85" y="0"/>
                </a:cxn>
              </a:cxnLst>
              <a:rect l="0" t="0" r="r" b="b"/>
              <a:pathLst>
                <a:path w="212" h="721">
                  <a:moveTo>
                    <a:pt x="85" y="0"/>
                  </a:moveTo>
                  <a:lnTo>
                    <a:pt x="33" y="49"/>
                  </a:lnTo>
                  <a:lnTo>
                    <a:pt x="27" y="66"/>
                  </a:lnTo>
                  <a:lnTo>
                    <a:pt x="0" y="295"/>
                  </a:lnTo>
                  <a:lnTo>
                    <a:pt x="4" y="540"/>
                  </a:lnTo>
                  <a:lnTo>
                    <a:pt x="38" y="522"/>
                  </a:lnTo>
                  <a:lnTo>
                    <a:pt x="40" y="305"/>
                  </a:lnTo>
                  <a:lnTo>
                    <a:pt x="46" y="247"/>
                  </a:lnTo>
                  <a:lnTo>
                    <a:pt x="47" y="373"/>
                  </a:lnTo>
                  <a:lnTo>
                    <a:pt x="38" y="593"/>
                  </a:lnTo>
                  <a:lnTo>
                    <a:pt x="53" y="594"/>
                  </a:lnTo>
                  <a:lnTo>
                    <a:pt x="51" y="669"/>
                  </a:lnTo>
                  <a:lnTo>
                    <a:pt x="53" y="713"/>
                  </a:lnTo>
                  <a:lnTo>
                    <a:pt x="108" y="720"/>
                  </a:lnTo>
                  <a:lnTo>
                    <a:pt x="152" y="702"/>
                  </a:lnTo>
                  <a:lnTo>
                    <a:pt x="178" y="699"/>
                  </a:lnTo>
                  <a:lnTo>
                    <a:pt x="175" y="580"/>
                  </a:lnTo>
                  <a:lnTo>
                    <a:pt x="179" y="522"/>
                  </a:lnTo>
                  <a:lnTo>
                    <a:pt x="165" y="352"/>
                  </a:lnTo>
                  <a:lnTo>
                    <a:pt x="164" y="264"/>
                  </a:lnTo>
                  <a:lnTo>
                    <a:pt x="170" y="298"/>
                  </a:lnTo>
                  <a:lnTo>
                    <a:pt x="175" y="493"/>
                  </a:lnTo>
                  <a:lnTo>
                    <a:pt x="202" y="503"/>
                  </a:lnTo>
                  <a:lnTo>
                    <a:pt x="211" y="278"/>
                  </a:lnTo>
                  <a:lnTo>
                    <a:pt x="179" y="62"/>
                  </a:lnTo>
                  <a:lnTo>
                    <a:pt x="126" y="0"/>
                  </a:lnTo>
                  <a:lnTo>
                    <a:pt x="85" y="0"/>
                  </a:lnTo>
                </a:path>
              </a:pathLst>
            </a:custGeom>
            <a:solidFill>
              <a:srgbClr val="9FBFFF"/>
            </a:solidFill>
            <a:ln w="12700" cap="rnd" cmpd="sng">
              <a:solidFill>
                <a:srgbClr val="9FBFFF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4936" name="Group 8"/>
            <p:cNvGrpSpPr>
              <a:grpSpLocks/>
            </p:cNvGrpSpPr>
            <p:nvPr/>
          </p:nvGrpSpPr>
          <p:grpSpPr bwMode="auto">
            <a:xfrm>
              <a:off x="1341" y="1762"/>
              <a:ext cx="131" cy="1670"/>
              <a:chOff x="1341" y="1762"/>
              <a:chExt cx="131" cy="1670"/>
            </a:xfrm>
          </p:grpSpPr>
          <p:sp>
            <p:nvSpPr>
              <p:cNvPr id="124937" name="Freeform 9"/>
              <p:cNvSpPr>
                <a:spLocks/>
              </p:cNvSpPr>
              <p:nvPr/>
            </p:nvSpPr>
            <p:spPr bwMode="auto">
              <a:xfrm>
                <a:off x="1346" y="2698"/>
                <a:ext cx="124" cy="684"/>
              </a:xfrm>
              <a:custGeom>
                <a:avLst/>
                <a:gdLst/>
                <a:ahLst/>
                <a:cxnLst>
                  <a:cxn ang="0">
                    <a:pos x="17" y="11"/>
                  </a:cxn>
                  <a:cxn ang="0">
                    <a:pos x="22" y="250"/>
                  </a:cxn>
                  <a:cxn ang="0">
                    <a:pos x="20" y="316"/>
                  </a:cxn>
                  <a:cxn ang="0">
                    <a:pos x="20" y="382"/>
                  </a:cxn>
                  <a:cxn ang="0">
                    <a:pos x="22" y="443"/>
                  </a:cxn>
                  <a:cxn ang="0">
                    <a:pos x="23" y="491"/>
                  </a:cxn>
                  <a:cxn ang="0">
                    <a:pos x="23" y="553"/>
                  </a:cxn>
                  <a:cxn ang="0">
                    <a:pos x="21" y="578"/>
                  </a:cxn>
                  <a:cxn ang="0">
                    <a:pos x="6" y="654"/>
                  </a:cxn>
                  <a:cxn ang="0">
                    <a:pos x="0" y="682"/>
                  </a:cxn>
                  <a:cxn ang="0">
                    <a:pos x="24" y="683"/>
                  </a:cxn>
                  <a:cxn ang="0">
                    <a:pos x="35" y="649"/>
                  </a:cxn>
                  <a:cxn ang="0">
                    <a:pos x="42" y="611"/>
                  </a:cxn>
                  <a:cxn ang="0">
                    <a:pos x="46" y="549"/>
                  </a:cxn>
                  <a:cxn ang="0">
                    <a:pos x="60" y="382"/>
                  </a:cxn>
                  <a:cxn ang="0">
                    <a:pos x="65" y="335"/>
                  </a:cxn>
                  <a:cxn ang="0">
                    <a:pos x="61" y="426"/>
                  </a:cxn>
                  <a:cxn ang="0">
                    <a:pos x="65" y="481"/>
                  </a:cxn>
                  <a:cxn ang="0">
                    <a:pos x="67" y="533"/>
                  </a:cxn>
                  <a:cxn ang="0">
                    <a:pos x="64" y="581"/>
                  </a:cxn>
                  <a:cxn ang="0">
                    <a:pos x="66" y="603"/>
                  </a:cxn>
                  <a:cxn ang="0">
                    <a:pos x="81" y="675"/>
                  </a:cxn>
                  <a:cxn ang="0">
                    <a:pos x="95" y="676"/>
                  </a:cxn>
                  <a:cxn ang="0">
                    <a:pos x="102" y="676"/>
                  </a:cxn>
                  <a:cxn ang="0">
                    <a:pos x="111" y="662"/>
                  </a:cxn>
                  <a:cxn ang="0">
                    <a:pos x="90" y="581"/>
                  </a:cxn>
                  <a:cxn ang="0">
                    <a:pos x="100" y="411"/>
                  </a:cxn>
                  <a:cxn ang="0">
                    <a:pos x="104" y="330"/>
                  </a:cxn>
                  <a:cxn ang="0">
                    <a:pos x="123" y="0"/>
                  </a:cxn>
                  <a:cxn ang="0">
                    <a:pos x="17" y="11"/>
                  </a:cxn>
                </a:cxnLst>
                <a:rect l="0" t="0" r="r" b="b"/>
                <a:pathLst>
                  <a:path w="124" h="684">
                    <a:moveTo>
                      <a:pt x="17" y="11"/>
                    </a:moveTo>
                    <a:lnTo>
                      <a:pt x="22" y="250"/>
                    </a:lnTo>
                    <a:lnTo>
                      <a:pt x="20" y="316"/>
                    </a:lnTo>
                    <a:lnTo>
                      <a:pt x="20" y="382"/>
                    </a:lnTo>
                    <a:lnTo>
                      <a:pt x="22" y="443"/>
                    </a:lnTo>
                    <a:lnTo>
                      <a:pt x="23" y="491"/>
                    </a:lnTo>
                    <a:lnTo>
                      <a:pt x="23" y="553"/>
                    </a:lnTo>
                    <a:lnTo>
                      <a:pt x="21" y="578"/>
                    </a:lnTo>
                    <a:lnTo>
                      <a:pt x="6" y="654"/>
                    </a:lnTo>
                    <a:lnTo>
                      <a:pt x="0" y="682"/>
                    </a:lnTo>
                    <a:lnTo>
                      <a:pt x="24" y="683"/>
                    </a:lnTo>
                    <a:lnTo>
                      <a:pt x="35" y="649"/>
                    </a:lnTo>
                    <a:lnTo>
                      <a:pt x="42" y="611"/>
                    </a:lnTo>
                    <a:lnTo>
                      <a:pt x="46" y="549"/>
                    </a:lnTo>
                    <a:lnTo>
                      <a:pt x="60" y="382"/>
                    </a:lnTo>
                    <a:lnTo>
                      <a:pt x="65" y="335"/>
                    </a:lnTo>
                    <a:lnTo>
                      <a:pt x="61" y="426"/>
                    </a:lnTo>
                    <a:lnTo>
                      <a:pt x="65" y="481"/>
                    </a:lnTo>
                    <a:lnTo>
                      <a:pt x="67" y="533"/>
                    </a:lnTo>
                    <a:lnTo>
                      <a:pt x="64" y="581"/>
                    </a:lnTo>
                    <a:lnTo>
                      <a:pt x="66" y="603"/>
                    </a:lnTo>
                    <a:lnTo>
                      <a:pt x="81" y="675"/>
                    </a:lnTo>
                    <a:lnTo>
                      <a:pt x="95" y="676"/>
                    </a:lnTo>
                    <a:lnTo>
                      <a:pt x="102" y="676"/>
                    </a:lnTo>
                    <a:lnTo>
                      <a:pt x="111" y="662"/>
                    </a:lnTo>
                    <a:lnTo>
                      <a:pt x="90" y="581"/>
                    </a:lnTo>
                    <a:lnTo>
                      <a:pt x="100" y="411"/>
                    </a:lnTo>
                    <a:lnTo>
                      <a:pt x="104" y="330"/>
                    </a:lnTo>
                    <a:lnTo>
                      <a:pt x="123" y="0"/>
                    </a:lnTo>
                    <a:lnTo>
                      <a:pt x="17" y="11"/>
                    </a:lnTo>
                  </a:path>
                </a:pathLst>
              </a:custGeom>
              <a:solidFill>
                <a:srgbClr val="FFBF7F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24938" name="Group 10"/>
              <p:cNvGrpSpPr>
                <a:grpSpLocks/>
              </p:cNvGrpSpPr>
              <p:nvPr/>
            </p:nvGrpSpPr>
            <p:grpSpPr bwMode="auto">
              <a:xfrm>
                <a:off x="1365" y="2004"/>
                <a:ext cx="93" cy="377"/>
                <a:chOff x="1365" y="2004"/>
                <a:chExt cx="93" cy="377"/>
              </a:xfrm>
            </p:grpSpPr>
            <p:sp>
              <p:nvSpPr>
                <p:cNvPr id="124939" name="Freeform 11"/>
                <p:cNvSpPr>
                  <a:spLocks/>
                </p:cNvSpPr>
                <p:nvPr/>
              </p:nvSpPr>
              <p:spPr bwMode="auto">
                <a:xfrm>
                  <a:off x="1386" y="2004"/>
                  <a:ext cx="48" cy="43"/>
                </a:xfrm>
                <a:custGeom>
                  <a:avLst/>
                  <a:gdLst/>
                  <a:ahLst/>
                  <a:cxnLst>
                    <a:cxn ang="0">
                      <a:pos x="0" y="3"/>
                    </a:cxn>
                    <a:cxn ang="0">
                      <a:pos x="10" y="42"/>
                    </a:cxn>
                    <a:cxn ang="0">
                      <a:pos x="24" y="0"/>
                    </a:cxn>
                    <a:cxn ang="0">
                      <a:pos x="38" y="42"/>
                    </a:cxn>
                    <a:cxn ang="0">
                      <a:pos x="47" y="5"/>
                    </a:cxn>
                  </a:cxnLst>
                  <a:rect l="0" t="0" r="r" b="b"/>
                  <a:pathLst>
                    <a:path w="48" h="43">
                      <a:moveTo>
                        <a:pt x="0" y="3"/>
                      </a:moveTo>
                      <a:lnTo>
                        <a:pt x="10" y="42"/>
                      </a:lnTo>
                      <a:lnTo>
                        <a:pt x="24" y="0"/>
                      </a:lnTo>
                      <a:lnTo>
                        <a:pt x="38" y="42"/>
                      </a:lnTo>
                      <a:lnTo>
                        <a:pt x="47" y="5"/>
                      </a:lnTo>
                    </a:path>
                  </a:pathLst>
                </a:custGeom>
                <a:noFill/>
                <a:ln w="12700" cap="rnd" cmpd="sng">
                  <a:solidFill>
                    <a:srgbClr val="3F7FFF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24940" name="Freeform 12"/>
                <p:cNvSpPr>
                  <a:spLocks/>
                </p:cNvSpPr>
                <p:nvPr/>
              </p:nvSpPr>
              <p:spPr bwMode="auto">
                <a:xfrm>
                  <a:off x="1410" y="2013"/>
                  <a:ext cx="17" cy="35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147"/>
                    </a:cxn>
                    <a:cxn ang="0">
                      <a:pos x="16" y="354"/>
                    </a:cxn>
                  </a:cxnLst>
                  <a:rect l="0" t="0" r="r" b="b"/>
                  <a:pathLst>
                    <a:path w="17" h="355">
                      <a:moveTo>
                        <a:pt x="0" y="0"/>
                      </a:moveTo>
                      <a:lnTo>
                        <a:pt x="16" y="147"/>
                      </a:lnTo>
                      <a:lnTo>
                        <a:pt x="16" y="354"/>
                      </a:lnTo>
                    </a:path>
                  </a:pathLst>
                </a:custGeom>
                <a:noFill/>
                <a:ln w="12700" cap="rnd" cmpd="sng">
                  <a:solidFill>
                    <a:srgbClr val="3F7FFF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24941" name="Freeform 13"/>
                <p:cNvSpPr>
                  <a:spLocks/>
                </p:cNvSpPr>
                <p:nvPr/>
              </p:nvSpPr>
              <p:spPr bwMode="auto">
                <a:xfrm>
                  <a:off x="1365" y="2364"/>
                  <a:ext cx="93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50" y="0"/>
                    </a:cxn>
                    <a:cxn ang="0">
                      <a:pos x="92" y="8"/>
                    </a:cxn>
                  </a:cxnLst>
                  <a:rect l="0" t="0" r="r" b="b"/>
                  <a:pathLst>
                    <a:path w="93" h="17">
                      <a:moveTo>
                        <a:pt x="0" y="16"/>
                      </a:moveTo>
                      <a:lnTo>
                        <a:pt x="50" y="0"/>
                      </a:lnTo>
                      <a:lnTo>
                        <a:pt x="92" y="8"/>
                      </a:lnTo>
                    </a:path>
                  </a:pathLst>
                </a:custGeom>
                <a:noFill/>
                <a:ln w="12700" cap="rnd" cmpd="sng">
                  <a:solidFill>
                    <a:srgbClr val="3F7FFF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124942" name="Group 14"/>
              <p:cNvGrpSpPr>
                <a:grpSpLocks/>
              </p:cNvGrpSpPr>
              <p:nvPr/>
            </p:nvGrpSpPr>
            <p:grpSpPr bwMode="auto">
              <a:xfrm>
                <a:off x="1341" y="3283"/>
                <a:ext cx="124" cy="149"/>
                <a:chOff x="1341" y="3283"/>
                <a:chExt cx="124" cy="149"/>
              </a:xfrm>
            </p:grpSpPr>
            <p:sp>
              <p:nvSpPr>
                <p:cNvPr id="124943" name="Freeform 15"/>
                <p:cNvSpPr>
                  <a:spLocks/>
                </p:cNvSpPr>
                <p:nvPr/>
              </p:nvSpPr>
              <p:spPr bwMode="auto">
                <a:xfrm>
                  <a:off x="1341" y="3297"/>
                  <a:ext cx="49" cy="135"/>
                </a:xfrm>
                <a:custGeom>
                  <a:avLst/>
                  <a:gdLst/>
                  <a:ahLst/>
                  <a:cxnLst>
                    <a:cxn ang="0">
                      <a:pos x="9" y="66"/>
                    </a:cxn>
                    <a:cxn ang="0">
                      <a:pos x="2" y="87"/>
                    </a:cxn>
                    <a:cxn ang="0">
                      <a:pos x="0" y="102"/>
                    </a:cxn>
                    <a:cxn ang="0">
                      <a:pos x="0" y="115"/>
                    </a:cxn>
                    <a:cxn ang="0">
                      <a:pos x="1" y="123"/>
                    </a:cxn>
                    <a:cxn ang="0">
                      <a:pos x="4" y="130"/>
                    </a:cxn>
                    <a:cxn ang="0">
                      <a:pos x="11" y="134"/>
                    </a:cxn>
                    <a:cxn ang="0">
                      <a:pos x="19" y="133"/>
                    </a:cxn>
                    <a:cxn ang="0">
                      <a:pos x="27" y="127"/>
                    </a:cxn>
                    <a:cxn ang="0">
                      <a:pos x="34" y="113"/>
                    </a:cxn>
                    <a:cxn ang="0">
                      <a:pos x="39" y="95"/>
                    </a:cxn>
                    <a:cxn ang="0">
                      <a:pos x="43" y="59"/>
                    </a:cxn>
                    <a:cxn ang="0">
                      <a:pos x="48" y="23"/>
                    </a:cxn>
                    <a:cxn ang="0">
                      <a:pos x="47" y="0"/>
                    </a:cxn>
                    <a:cxn ang="0">
                      <a:pos x="38" y="52"/>
                    </a:cxn>
                    <a:cxn ang="0">
                      <a:pos x="29" y="84"/>
                    </a:cxn>
                    <a:cxn ang="0">
                      <a:pos x="17" y="84"/>
                    </a:cxn>
                    <a:cxn ang="0">
                      <a:pos x="6" y="82"/>
                    </a:cxn>
                    <a:cxn ang="0">
                      <a:pos x="9" y="66"/>
                    </a:cxn>
                  </a:cxnLst>
                  <a:rect l="0" t="0" r="r" b="b"/>
                  <a:pathLst>
                    <a:path w="49" h="135">
                      <a:moveTo>
                        <a:pt x="9" y="66"/>
                      </a:moveTo>
                      <a:lnTo>
                        <a:pt x="2" y="87"/>
                      </a:lnTo>
                      <a:lnTo>
                        <a:pt x="0" y="102"/>
                      </a:lnTo>
                      <a:lnTo>
                        <a:pt x="0" y="115"/>
                      </a:lnTo>
                      <a:lnTo>
                        <a:pt x="1" y="123"/>
                      </a:lnTo>
                      <a:lnTo>
                        <a:pt x="4" y="130"/>
                      </a:lnTo>
                      <a:lnTo>
                        <a:pt x="11" y="134"/>
                      </a:lnTo>
                      <a:lnTo>
                        <a:pt x="19" y="133"/>
                      </a:lnTo>
                      <a:lnTo>
                        <a:pt x="27" y="127"/>
                      </a:lnTo>
                      <a:lnTo>
                        <a:pt x="34" y="113"/>
                      </a:lnTo>
                      <a:lnTo>
                        <a:pt x="39" y="95"/>
                      </a:lnTo>
                      <a:lnTo>
                        <a:pt x="43" y="59"/>
                      </a:lnTo>
                      <a:lnTo>
                        <a:pt x="48" y="23"/>
                      </a:lnTo>
                      <a:lnTo>
                        <a:pt x="47" y="0"/>
                      </a:lnTo>
                      <a:lnTo>
                        <a:pt x="38" y="52"/>
                      </a:lnTo>
                      <a:lnTo>
                        <a:pt x="29" y="84"/>
                      </a:lnTo>
                      <a:lnTo>
                        <a:pt x="17" y="84"/>
                      </a:lnTo>
                      <a:lnTo>
                        <a:pt x="6" y="82"/>
                      </a:lnTo>
                      <a:lnTo>
                        <a:pt x="9" y="66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24944" name="Freeform 16"/>
                <p:cNvSpPr>
                  <a:spLocks/>
                </p:cNvSpPr>
                <p:nvPr/>
              </p:nvSpPr>
              <p:spPr bwMode="auto">
                <a:xfrm>
                  <a:off x="1409" y="3283"/>
                  <a:ext cx="56" cy="148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0" y="15"/>
                    </a:cxn>
                    <a:cxn ang="0">
                      <a:pos x="7" y="52"/>
                    </a:cxn>
                    <a:cxn ang="0">
                      <a:pos x="12" y="83"/>
                    </a:cxn>
                    <a:cxn ang="0">
                      <a:pos x="18" y="112"/>
                    </a:cxn>
                    <a:cxn ang="0">
                      <a:pos x="23" y="127"/>
                    </a:cxn>
                    <a:cxn ang="0">
                      <a:pos x="29" y="139"/>
                    </a:cxn>
                    <a:cxn ang="0">
                      <a:pos x="37" y="144"/>
                    </a:cxn>
                    <a:cxn ang="0">
                      <a:pos x="45" y="147"/>
                    </a:cxn>
                    <a:cxn ang="0">
                      <a:pos x="49" y="142"/>
                    </a:cxn>
                    <a:cxn ang="0">
                      <a:pos x="53" y="138"/>
                    </a:cxn>
                    <a:cxn ang="0">
                      <a:pos x="55" y="124"/>
                    </a:cxn>
                    <a:cxn ang="0">
                      <a:pos x="54" y="104"/>
                    </a:cxn>
                    <a:cxn ang="0">
                      <a:pos x="49" y="81"/>
                    </a:cxn>
                    <a:cxn ang="0">
                      <a:pos x="46" y="69"/>
                    </a:cxn>
                    <a:cxn ang="0">
                      <a:pos x="44" y="80"/>
                    </a:cxn>
                    <a:cxn ang="0">
                      <a:pos x="42" y="85"/>
                    </a:cxn>
                    <a:cxn ang="0">
                      <a:pos x="35" y="89"/>
                    </a:cxn>
                    <a:cxn ang="0">
                      <a:pos x="30" y="90"/>
                    </a:cxn>
                    <a:cxn ang="0">
                      <a:pos x="18" y="86"/>
                    </a:cxn>
                    <a:cxn ang="0">
                      <a:pos x="7" y="29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56" h="148">
                      <a:moveTo>
                        <a:pt x="1" y="0"/>
                      </a:moveTo>
                      <a:lnTo>
                        <a:pt x="0" y="15"/>
                      </a:lnTo>
                      <a:lnTo>
                        <a:pt x="7" y="52"/>
                      </a:lnTo>
                      <a:lnTo>
                        <a:pt x="12" y="83"/>
                      </a:lnTo>
                      <a:lnTo>
                        <a:pt x="18" y="112"/>
                      </a:lnTo>
                      <a:lnTo>
                        <a:pt x="23" y="127"/>
                      </a:lnTo>
                      <a:lnTo>
                        <a:pt x="29" y="139"/>
                      </a:lnTo>
                      <a:lnTo>
                        <a:pt x="37" y="144"/>
                      </a:lnTo>
                      <a:lnTo>
                        <a:pt x="45" y="147"/>
                      </a:lnTo>
                      <a:lnTo>
                        <a:pt x="49" y="142"/>
                      </a:lnTo>
                      <a:lnTo>
                        <a:pt x="53" y="138"/>
                      </a:lnTo>
                      <a:lnTo>
                        <a:pt x="55" y="124"/>
                      </a:lnTo>
                      <a:lnTo>
                        <a:pt x="54" y="104"/>
                      </a:lnTo>
                      <a:lnTo>
                        <a:pt x="49" y="81"/>
                      </a:lnTo>
                      <a:lnTo>
                        <a:pt x="46" y="69"/>
                      </a:lnTo>
                      <a:lnTo>
                        <a:pt x="44" y="80"/>
                      </a:lnTo>
                      <a:lnTo>
                        <a:pt x="42" y="85"/>
                      </a:lnTo>
                      <a:lnTo>
                        <a:pt x="35" y="89"/>
                      </a:lnTo>
                      <a:lnTo>
                        <a:pt x="30" y="90"/>
                      </a:lnTo>
                      <a:lnTo>
                        <a:pt x="18" y="86"/>
                      </a:lnTo>
                      <a:lnTo>
                        <a:pt x="7" y="29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124945" name="Group 17"/>
              <p:cNvGrpSpPr>
                <a:grpSpLocks/>
              </p:cNvGrpSpPr>
              <p:nvPr/>
            </p:nvGrpSpPr>
            <p:grpSpPr bwMode="auto">
              <a:xfrm>
                <a:off x="1356" y="1762"/>
                <a:ext cx="116" cy="243"/>
                <a:chOff x="1356" y="1762"/>
                <a:chExt cx="116" cy="243"/>
              </a:xfrm>
            </p:grpSpPr>
            <p:sp>
              <p:nvSpPr>
                <p:cNvPr id="124946" name="Freeform 18"/>
                <p:cNvSpPr>
                  <a:spLocks/>
                </p:cNvSpPr>
                <p:nvPr/>
              </p:nvSpPr>
              <p:spPr bwMode="auto">
                <a:xfrm>
                  <a:off x="1370" y="1779"/>
                  <a:ext cx="86" cy="226"/>
                </a:xfrm>
                <a:custGeom>
                  <a:avLst/>
                  <a:gdLst/>
                  <a:ahLst/>
                  <a:cxnLst>
                    <a:cxn ang="0">
                      <a:pos x="21" y="223"/>
                    </a:cxn>
                    <a:cxn ang="0">
                      <a:pos x="21" y="190"/>
                    </a:cxn>
                    <a:cxn ang="0">
                      <a:pos x="14" y="164"/>
                    </a:cxn>
                    <a:cxn ang="0">
                      <a:pos x="7" y="146"/>
                    </a:cxn>
                    <a:cxn ang="0">
                      <a:pos x="4" y="117"/>
                    </a:cxn>
                    <a:cxn ang="0">
                      <a:pos x="0" y="104"/>
                    </a:cxn>
                    <a:cxn ang="0">
                      <a:pos x="0" y="70"/>
                    </a:cxn>
                    <a:cxn ang="0">
                      <a:pos x="7" y="31"/>
                    </a:cxn>
                    <a:cxn ang="0">
                      <a:pos x="20" y="11"/>
                    </a:cxn>
                    <a:cxn ang="0">
                      <a:pos x="34" y="0"/>
                    </a:cxn>
                    <a:cxn ang="0">
                      <a:pos x="52" y="0"/>
                    </a:cxn>
                    <a:cxn ang="0">
                      <a:pos x="68" y="9"/>
                    </a:cxn>
                    <a:cxn ang="0">
                      <a:pos x="80" y="29"/>
                    </a:cxn>
                    <a:cxn ang="0">
                      <a:pos x="85" y="57"/>
                    </a:cxn>
                    <a:cxn ang="0">
                      <a:pos x="85" y="86"/>
                    </a:cxn>
                    <a:cxn ang="0">
                      <a:pos x="82" y="113"/>
                    </a:cxn>
                    <a:cxn ang="0">
                      <a:pos x="74" y="147"/>
                    </a:cxn>
                    <a:cxn ang="0">
                      <a:pos x="70" y="161"/>
                    </a:cxn>
                    <a:cxn ang="0">
                      <a:pos x="66" y="175"/>
                    </a:cxn>
                    <a:cxn ang="0">
                      <a:pos x="65" y="191"/>
                    </a:cxn>
                    <a:cxn ang="0">
                      <a:pos x="62" y="225"/>
                    </a:cxn>
                    <a:cxn ang="0">
                      <a:pos x="21" y="223"/>
                    </a:cxn>
                  </a:cxnLst>
                  <a:rect l="0" t="0" r="r" b="b"/>
                  <a:pathLst>
                    <a:path w="86" h="226">
                      <a:moveTo>
                        <a:pt x="21" y="223"/>
                      </a:moveTo>
                      <a:lnTo>
                        <a:pt x="21" y="190"/>
                      </a:lnTo>
                      <a:lnTo>
                        <a:pt x="14" y="164"/>
                      </a:lnTo>
                      <a:lnTo>
                        <a:pt x="7" y="146"/>
                      </a:lnTo>
                      <a:lnTo>
                        <a:pt x="4" y="117"/>
                      </a:lnTo>
                      <a:lnTo>
                        <a:pt x="0" y="104"/>
                      </a:lnTo>
                      <a:lnTo>
                        <a:pt x="0" y="70"/>
                      </a:lnTo>
                      <a:lnTo>
                        <a:pt x="7" y="31"/>
                      </a:lnTo>
                      <a:lnTo>
                        <a:pt x="20" y="11"/>
                      </a:lnTo>
                      <a:lnTo>
                        <a:pt x="34" y="0"/>
                      </a:lnTo>
                      <a:lnTo>
                        <a:pt x="52" y="0"/>
                      </a:lnTo>
                      <a:lnTo>
                        <a:pt x="68" y="9"/>
                      </a:lnTo>
                      <a:lnTo>
                        <a:pt x="80" y="29"/>
                      </a:lnTo>
                      <a:lnTo>
                        <a:pt x="85" y="57"/>
                      </a:lnTo>
                      <a:lnTo>
                        <a:pt x="85" y="86"/>
                      </a:lnTo>
                      <a:lnTo>
                        <a:pt x="82" y="113"/>
                      </a:lnTo>
                      <a:lnTo>
                        <a:pt x="74" y="147"/>
                      </a:lnTo>
                      <a:lnTo>
                        <a:pt x="70" y="161"/>
                      </a:lnTo>
                      <a:lnTo>
                        <a:pt x="66" y="175"/>
                      </a:lnTo>
                      <a:lnTo>
                        <a:pt x="65" y="191"/>
                      </a:lnTo>
                      <a:lnTo>
                        <a:pt x="62" y="225"/>
                      </a:lnTo>
                      <a:lnTo>
                        <a:pt x="21" y="223"/>
                      </a:lnTo>
                    </a:path>
                  </a:pathLst>
                </a:custGeom>
                <a:solidFill>
                  <a:srgbClr val="FFBF7F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24947" name="Freeform 19"/>
                <p:cNvSpPr>
                  <a:spLocks/>
                </p:cNvSpPr>
                <p:nvPr/>
              </p:nvSpPr>
              <p:spPr bwMode="auto">
                <a:xfrm>
                  <a:off x="1356" y="1762"/>
                  <a:ext cx="116" cy="176"/>
                </a:xfrm>
                <a:custGeom>
                  <a:avLst/>
                  <a:gdLst/>
                  <a:ahLst/>
                  <a:cxnLst>
                    <a:cxn ang="0">
                      <a:pos x="8" y="151"/>
                    </a:cxn>
                    <a:cxn ang="0">
                      <a:pos x="1" y="134"/>
                    </a:cxn>
                    <a:cxn ang="0">
                      <a:pos x="0" y="115"/>
                    </a:cxn>
                    <a:cxn ang="0">
                      <a:pos x="0" y="91"/>
                    </a:cxn>
                    <a:cxn ang="0">
                      <a:pos x="4" y="71"/>
                    </a:cxn>
                    <a:cxn ang="0">
                      <a:pos x="8" y="49"/>
                    </a:cxn>
                    <a:cxn ang="0">
                      <a:pos x="14" y="39"/>
                    </a:cxn>
                    <a:cxn ang="0">
                      <a:pos x="19" y="22"/>
                    </a:cxn>
                    <a:cxn ang="0">
                      <a:pos x="30" y="7"/>
                    </a:cxn>
                    <a:cxn ang="0">
                      <a:pos x="39" y="2"/>
                    </a:cxn>
                    <a:cxn ang="0">
                      <a:pos x="57" y="0"/>
                    </a:cxn>
                    <a:cxn ang="0">
                      <a:pos x="72" y="1"/>
                    </a:cxn>
                    <a:cxn ang="0">
                      <a:pos x="83" y="7"/>
                    </a:cxn>
                    <a:cxn ang="0">
                      <a:pos x="92" y="13"/>
                    </a:cxn>
                    <a:cxn ang="0">
                      <a:pos x="101" y="29"/>
                    </a:cxn>
                    <a:cxn ang="0">
                      <a:pos x="107" y="43"/>
                    </a:cxn>
                    <a:cxn ang="0">
                      <a:pos x="112" y="58"/>
                    </a:cxn>
                    <a:cxn ang="0">
                      <a:pos x="115" y="76"/>
                    </a:cxn>
                    <a:cxn ang="0">
                      <a:pos x="115" y="107"/>
                    </a:cxn>
                    <a:cxn ang="0">
                      <a:pos x="115" y="129"/>
                    </a:cxn>
                    <a:cxn ang="0">
                      <a:pos x="111" y="139"/>
                    </a:cxn>
                    <a:cxn ang="0">
                      <a:pos x="105" y="153"/>
                    </a:cxn>
                    <a:cxn ang="0">
                      <a:pos x="101" y="164"/>
                    </a:cxn>
                    <a:cxn ang="0">
                      <a:pos x="90" y="170"/>
                    </a:cxn>
                    <a:cxn ang="0">
                      <a:pos x="79" y="175"/>
                    </a:cxn>
                    <a:cxn ang="0">
                      <a:pos x="87" y="153"/>
                    </a:cxn>
                    <a:cxn ang="0">
                      <a:pos x="96" y="116"/>
                    </a:cxn>
                    <a:cxn ang="0">
                      <a:pos x="92" y="72"/>
                    </a:cxn>
                    <a:cxn ang="0">
                      <a:pos x="74" y="82"/>
                    </a:cxn>
                    <a:cxn ang="0">
                      <a:pos x="53" y="82"/>
                    </a:cxn>
                    <a:cxn ang="0">
                      <a:pos x="37" y="80"/>
                    </a:cxn>
                    <a:cxn ang="0">
                      <a:pos x="26" y="75"/>
                    </a:cxn>
                    <a:cxn ang="0">
                      <a:pos x="24" y="87"/>
                    </a:cxn>
                    <a:cxn ang="0">
                      <a:pos x="19" y="118"/>
                    </a:cxn>
                    <a:cxn ang="0">
                      <a:pos x="27" y="155"/>
                    </a:cxn>
                    <a:cxn ang="0">
                      <a:pos x="32" y="175"/>
                    </a:cxn>
                    <a:cxn ang="0">
                      <a:pos x="19" y="163"/>
                    </a:cxn>
                    <a:cxn ang="0">
                      <a:pos x="8" y="151"/>
                    </a:cxn>
                  </a:cxnLst>
                  <a:rect l="0" t="0" r="r" b="b"/>
                  <a:pathLst>
                    <a:path w="116" h="176">
                      <a:moveTo>
                        <a:pt x="8" y="151"/>
                      </a:moveTo>
                      <a:lnTo>
                        <a:pt x="1" y="134"/>
                      </a:lnTo>
                      <a:lnTo>
                        <a:pt x="0" y="115"/>
                      </a:lnTo>
                      <a:lnTo>
                        <a:pt x="0" y="91"/>
                      </a:lnTo>
                      <a:lnTo>
                        <a:pt x="4" y="71"/>
                      </a:lnTo>
                      <a:lnTo>
                        <a:pt x="8" y="49"/>
                      </a:lnTo>
                      <a:lnTo>
                        <a:pt x="14" y="39"/>
                      </a:lnTo>
                      <a:lnTo>
                        <a:pt x="19" y="22"/>
                      </a:lnTo>
                      <a:lnTo>
                        <a:pt x="30" y="7"/>
                      </a:lnTo>
                      <a:lnTo>
                        <a:pt x="39" y="2"/>
                      </a:lnTo>
                      <a:lnTo>
                        <a:pt x="57" y="0"/>
                      </a:lnTo>
                      <a:lnTo>
                        <a:pt x="72" y="1"/>
                      </a:lnTo>
                      <a:lnTo>
                        <a:pt x="83" y="7"/>
                      </a:lnTo>
                      <a:lnTo>
                        <a:pt x="92" y="13"/>
                      </a:lnTo>
                      <a:lnTo>
                        <a:pt x="101" y="29"/>
                      </a:lnTo>
                      <a:lnTo>
                        <a:pt x="107" y="43"/>
                      </a:lnTo>
                      <a:lnTo>
                        <a:pt x="112" y="58"/>
                      </a:lnTo>
                      <a:lnTo>
                        <a:pt x="115" y="76"/>
                      </a:lnTo>
                      <a:lnTo>
                        <a:pt x="115" y="107"/>
                      </a:lnTo>
                      <a:lnTo>
                        <a:pt x="115" y="129"/>
                      </a:lnTo>
                      <a:lnTo>
                        <a:pt x="111" y="139"/>
                      </a:lnTo>
                      <a:lnTo>
                        <a:pt x="105" y="153"/>
                      </a:lnTo>
                      <a:lnTo>
                        <a:pt x="101" y="164"/>
                      </a:lnTo>
                      <a:lnTo>
                        <a:pt x="90" y="170"/>
                      </a:lnTo>
                      <a:lnTo>
                        <a:pt x="79" y="175"/>
                      </a:lnTo>
                      <a:lnTo>
                        <a:pt x="87" y="153"/>
                      </a:lnTo>
                      <a:lnTo>
                        <a:pt x="96" y="116"/>
                      </a:lnTo>
                      <a:lnTo>
                        <a:pt x="92" y="72"/>
                      </a:lnTo>
                      <a:lnTo>
                        <a:pt x="74" y="82"/>
                      </a:lnTo>
                      <a:lnTo>
                        <a:pt x="53" y="82"/>
                      </a:lnTo>
                      <a:lnTo>
                        <a:pt x="37" y="80"/>
                      </a:lnTo>
                      <a:lnTo>
                        <a:pt x="26" y="75"/>
                      </a:lnTo>
                      <a:lnTo>
                        <a:pt x="24" y="87"/>
                      </a:lnTo>
                      <a:lnTo>
                        <a:pt x="19" y="118"/>
                      </a:lnTo>
                      <a:lnTo>
                        <a:pt x="27" y="155"/>
                      </a:lnTo>
                      <a:lnTo>
                        <a:pt x="32" y="175"/>
                      </a:lnTo>
                      <a:lnTo>
                        <a:pt x="19" y="163"/>
                      </a:lnTo>
                      <a:lnTo>
                        <a:pt x="8" y="151"/>
                      </a:lnTo>
                    </a:path>
                  </a:pathLst>
                </a:custGeom>
                <a:solidFill>
                  <a:srgbClr val="7F3F00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grpSp>
              <p:nvGrpSpPr>
                <p:cNvPr id="124948" name="Group 20"/>
                <p:cNvGrpSpPr>
                  <a:grpSpLocks/>
                </p:cNvGrpSpPr>
                <p:nvPr/>
              </p:nvGrpSpPr>
              <p:grpSpPr bwMode="auto">
                <a:xfrm>
                  <a:off x="1368" y="1888"/>
                  <a:ext cx="96" cy="25"/>
                  <a:chOff x="1368" y="1888"/>
                  <a:chExt cx="96" cy="25"/>
                </a:xfrm>
              </p:grpSpPr>
              <p:sp>
                <p:nvSpPr>
                  <p:cNvPr id="124949" name="Oval 21"/>
                  <p:cNvSpPr>
                    <a:spLocks noChangeArrowheads="1"/>
                  </p:cNvSpPr>
                  <p:nvPr/>
                </p:nvSpPr>
                <p:spPr bwMode="auto">
                  <a:xfrm>
                    <a:off x="1368" y="1888"/>
                    <a:ext cx="16" cy="21"/>
                  </a:xfrm>
                  <a:prstGeom prst="ellipse">
                    <a:avLst/>
                  </a:prstGeom>
                  <a:solidFill>
                    <a:srgbClr val="5F7FFF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124950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1448" y="1891"/>
                    <a:ext cx="16" cy="22"/>
                  </a:xfrm>
                  <a:prstGeom prst="ellipse">
                    <a:avLst/>
                  </a:prstGeom>
                  <a:solidFill>
                    <a:srgbClr val="5F7FFF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</p:grpSp>
          </p:grpSp>
        </p:grpSp>
      </p:grpSp>
      <p:grpSp>
        <p:nvGrpSpPr>
          <p:cNvPr id="124951" name="Group 23"/>
          <p:cNvGrpSpPr>
            <a:grpSpLocks/>
          </p:cNvGrpSpPr>
          <p:nvPr/>
        </p:nvGrpSpPr>
        <p:grpSpPr bwMode="auto">
          <a:xfrm>
            <a:off x="1828800" y="3276600"/>
            <a:ext cx="352425" cy="2843213"/>
            <a:chOff x="1525" y="1088"/>
            <a:chExt cx="222" cy="1791"/>
          </a:xfrm>
        </p:grpSpPr>
        <p:grpSp>
          <p:nvGrpSpPr>
            <p:cNvPr id="124952" name="Group 24"/>
            <p:cNvGrpSpPr>
              <a:grpSpLocks/>
            </p:cNvGrpSpPr>
            <p:nvPr/>
          </p:nvGrpSpPr>
          <p:grpSpPr bwMode="auto">
            <a:xfrm>
              <a:off x="1572" y="1088"/>
              <a:ext cx="118" cy="312"/>
              <a:chOff x="1572" y="1088"/>
              <a:chExt cx="118" cy="312"/>
            </a:xfrm>
          </p:grpSpPr>
          <p:sp>
            <p:nvSpPr>
              <p:cNvPr id="124953" name="Freeform 25"/>
              <p:cNvSpPr>
                <a:spLocks/>
              </p:cNvSpPr>
              <p:nvPr/>
            </p:nvSpPr>
            <p:spPr bwMode="auto">
              <a:xfrm>
                <a:off x="1572" y="1088"/>
                <a:ext cx="118" cy="243"/>
              </a:xfrm>
              <a:custGeom>
                <a:avLst/>
                <a:gdLst/>
                <a:ahLst/>
                <a:cxnLst>
                  <a:cxn ang="0">
                    <a:pos x="45" y="2"/>
                  </a:cxn>
                  <a:cxn ang="0">
                    <a:pos x="31" y="14"/>
                  </a:cxn>
                  <a:cxn ang="0">
                    <a:pos x="24" y="28"/>
                  </a:cxn>
                  <a:cxn ang="0">
                    <a:pos x="17" y="45"/>
                  </a:cxn>
                  <a:cxn ang="0">
                    <a:pos x="11" y="78"/>
                  </a:cxn>
                  <a:cxn ang="0">
                    <a:pos x="4" y="128"/>
                  </a:cxn>
                  <a:cxn ang="0">
                    <a:pos x="0" y="172"/>
                  </a:cxn>
                  <a:cxn ang="0">
                    <a:pos x="1" y="191"/>
                  </a:cxn>
                  <a:cxn ang="0">
                    <a:pos x="3" y="209"/>
                  </a:cxn>
                  <a:cxn ang="0">
                    <a:pos x="5" y="230"/>
                  </a:cxn>
                  <a:cxn ang="0">
                    <a:pos x="5" y="238"/>
                  </a:cxn>
                  <a:cxn ang="0">
                    <a:pos x="9" y="238"/>
                  </a:cxn>
                  <a:cxn ang="0">
                    <a:pos x="16" y="234"/>
                  </a:cxn>
                  <a:cxn ang="0">
                    <a:pos x="24" y="236"/>
                  </a:cxn>
                  <a:cxn ang="0">
                    <a:pos x="34" y="241"/>
                  </a:cxn>
                  <a:cxn ang="0">
                    <a:pos x="40" y="242"/>
                  </a:cxn>
                  <a:cxn ang="0">
                    <a:pos x="40" y="226"/>
                  </a:cxn>
                  <a:cxn ang="0">
                    <a:pos x="32" y="192"/>
                  </a:cxn>
                  <a:cxn ang="0">
                    <a:pos x="30" y="139"/>
                  </a:cxn>
                  <a:cxn ang="0">
                    <a:pos x="32" y="91"/>
                  </a:cxn>
                  <a:cxn ang="0">
                    <a:pos x="48" y="60"/>
                  </a:cxn>
                  <a:cxn ang="0">
                    <a:pos x="76" y="55"/>
                  </a:cxn>
                  <a:cxn ang="0">
                    <a:pos x="89" y="86"/>
                  </a:cxn>
                  <a:cxn ang="0">
                    <a:pos x="88" y="187"/>
                  </a:cxn>
                  <a:cxn ang="0">
                    <a:pos x="76" y="227"/>
                  </a:cxn>
                  <a:cxn ang="0">
                    <a:pos x="76" y="241"/>
                  </a:cxn>
                  <a:cxn ang="0">
                    <a:pos x="83" y="241"/>
                  </a:cxn>
                  <a:cxn ang="0">
                    <a:pos x="91" y="238"/>
                  </a:cxn>
                  <a:cxn ang="0">
                    <a:pos x="99" y="237"/>
                  </a:cxn>
                  <a:cxn ang="0">
                    <a:pos x="105" y="239"/>
                  </a:cxn>
                  <a:cxn ang="0">
                    <a:pos x="109" y="241"/>
                  </a:cxn>
                  <a:cxn ang="0">
                    <a:pos x="110" y="225"/>
                  </a:cxn>
                  <a:cxn ang="0">
                    <a:pos x="114" y="202"/>
                  </a:cxn>
                  <a:cxn ang="0">
                    <a:pos x="116" y="179"/>
                  </a:cxn>
                  <a:cxn ang="0">
                    <a:pos x="117" y="161"/>
                  </a:cxn>
                  <a:cxn ang="0">
                    <a:pos x="116" y="139"/>
                  </a:cxn>
                  <a:cxn ang="0">
                    <a:pos x="114" y="123"/>
                  </a:cxn>
                  <a:cxn ang="0">
                    <a:pos x="111" y="106"/>
                  </a:cxn>
                  <a:cxn ang="0">
                    <a:pos x="109" y="89"/>
                  </a:cxn>
                  <a:cxn ang="0">
                    <a:pos x="109" y="77"/>
                  </a:cxn>
                  <a:cxn ang="0">
                    <a:pos x="107" y="59"/>
                  </a:cxn>
                  <a:cxn ang="0">
                    <a:pos x="104" y="37"/>
                  </a:cxn>
                  <a:cxn ang="0">
                    <a:pos x="96" y="18"/>
                  </a:cxn>
                  <a:cxn ang="0">
                    <a:pos x="84" y="5"/>
                  </a:cxn>
                  <a:cxn ang="0">
                    <a:pos x="72" y="0"/>
                  </a:cxn>
                  <a:cxn ang="0">
                    <a:pos x="61" y="0"/>
                  </a:cxn>
                  <a:cxn ang="0">
                    <a:pos x="45" y="2"/>
                  </a:cxn>
                </a:cxnLst>
                <a:rect l="0" t="0" r="r" b="b"/>
                <a:pathLst>
                  <a:path w="118" h="243">
                    <a:moveTo>
                      <a:pt x="45" y="2"/>
                    </a:moveTo>
                    <a:lnTo>
                      <a:pt x="31" y="14"/>
                    </a:lnTo>
                    <a:lnTo>
                      <a:pt x="24" y="28"/>
                    </a:lnTo>
                    <a:lnTo>
                      <a:pt x="17" y="45"/>
                    </a:lnTo>
                    <a:lnTo>
                      <a:pt x="11" y="78"/>
                    </a:lnTo>
                    <a:lnTo>
                      <a:pt x="4" y="128"/>
                    </a:lnTo>
                    <a:lnTo>
                      <a:pt x="0" y="172"/>
                    </a:lnTo>
                    <a:lnTo>
                      <a:pt x="1" y="191"/>
                    </a:lnTo>
                    <a:lnTo>
                      <a:pt x="3" y="209"/>
                    </a:lnTo>
                    <a:lnTo>
                      <a:pt x="5" y="230"/>
                    </a:lnTo>
                    <a:lnTo>
                      <a:pt x="5" y="238"/>
                    </a:lnTo>
                    <a:lnTo>
                      <a:pt x="9" y="238"/>
                    </a:lnTo>
                    <a:lnTo>
                      <a:pt x="16" y="234"/>
                    </a:lnTo>
                    <a:lnTo>
                      <a:pt x="24" y="236"/>
                    </a:lnTo>
                    <a:lnTo>
                      <a:pt x="34" y="241"/>
                    </a:lnTo>
                    <a:lnTo>
                      <a:pt x="40" y="242"/>
                    </a:lnTo>
                    <a:lnTo>
                      <a:pt x="40" y="226"/>
                    </a:lnTo>
                    <a:lnTo>
                      <a:pt x="32" y="192"/>
                    </a:lnTo>
                    <a:lnTo>
                      <a:pt x="30" y="139"/>
                    </a:lnTo>
                    <a:lnTo>
                      <a:pt x="32" y="91"/>
                    </a:lnTo>
                    <a:lnTo>
                      <a:pt x="48" y="60"/>
                    </a:lnTo>
                    <a:lnTo>
                      <a:pt x="76" y="55"/>
                    </a:lnTo>
                    <a:lnTo>
                      <a:pt x="89" y="86"/>
                    </a:lnTo>
                    <a:lnTo>
                      <a:pt x="88" y="187"/>
                    </a:lnTo>
                    <a:lnTo>
                      <a:pt x="76" y="227"/>
                    </a:lnTo>
                    <a:lnTo>
                      <a:pt x="76" y="241"/>
                    </a:lnTo>
                    <a:lnTo>
                      <a:pt x="83" y="241"/>
                    </a:lnTo>
                    <a:lnTo>
                      <a:pt x="91" y="238"/>
                    </a:lnTo>
                    <a:lnTo>
                      <a:pt x="99" y="237"/>
                    </a:lnTo>
                    <a:lnTo>
                      <a:pt x="105" y="239"/>
                    </a:lnTo>
                    <a:lnTo>
                      <a:pt x="109" y="241"/>
                    </a:lnTo>
                    <a:lnTo>
                      <a:pt x="110" y="225"/>
                    </a:lnTo>
                    <a:lnTo>
                      <a:pt x="114" y="202"/>
                    </a:lnTo>
                    <a:lnTo>
                      <a:pt x="116" y="179"/>
                    </a:lnTo>
                    <a:lnTo>
                      <a:pt x="117" y="161"/>
                    </a:lnTo>
                    <a:lnTo>
                      <a:pt x="116" y="139"/>
                    </a:lnTo>
                    <a:lnTo>
                      <a:pt x="114" y="123"/>
                    </a:lnTo>
                    <a:lnTo>
                      <a:pt x="111" y="106"/>
                    </a:lnTo>
                    <a:lnTo>
                      <a:pt x="109" y="89"/>
                    </a:lnTo>
                    <a:lnTo>
                      <a:pt x="109" y="77"/>
                    </a:lnTo>
                    <a:lnTo>
                      <a:pt x="107" y="59"/>
                    </a:lnTo>
                    <a:lnTo>
                      <a:pt x="104" y="37"/>
                    </a:lnTo>
                    <a:lnTo>
                      <a:pt x="96" y="18"/>
                    </a:lnTo>
                    <a:lnTo>
                      <a:pt x="84" y="5"/>
                    </a:lnTo>
                    <a:lnTo>
                      <a:pt x="72" y="0"/>
                    </a:lnTo>
                    <a:lnTo>
                      <a:pt x="61" y="0"/>
                    </a:lnTo>
                    <a:lnTo>
                      <a:pt x="45" y="2"/>
                    </a:lnTo>
                  </a:path>
                </a:pathLst>
              </a:custGeom>
              <a:solidFill>
                <a:srgbClr val="BF3F00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24954" name="Freeform 26"/>
              <p:cNvSpPr>
                <a:spLocks/>
              </p:cNvSpPr>
              <p:nvPr/>
            </p:nvSpPr>
            <p:spPr bwMode="auto">
              <a:xfrm>
                <a:off x="1598" y="1134"/>
                <a:ext cx="68" cy="266"/>
              </a:xfrm>
              <a:custGeom>
                <a:avLst/>
                <a:gdLst/>
                <a:ahLst/>
                <a:cxnLst>
                  <a:cxn ang="0">
                    <a:pos x="6" y="28"/>
                  </a:cxn>
                  <a:cxn ang="0">
                    <a:pos x="2" y="46"/>
                  </a:cxn>
                  <a:cxn ang="0">
                    <a:pos x="1" y="68"/>
                  </a:cxn>
                  <a:cxn ang="0">
                    <a:pos x="0" y="91"/>
                  </a:cxn>
                  <a:cxn ang="0">
                    <a:pos x="1" y="109"/>
                  </a:cxn>
                  <a:cxn ang="0">
                    <a:pos x="2" y="127"/>
                  </a:cxn>
                  <a:cxn ang="0">
                    <a:pos x="14" y="181"/>
                  </a:cxn>
                  <a:cxn ang="0">
                    <a:pos x="14" y="232"/>
                  </a:cxn>
                  <a:cxn ang="0">
                    <a:pos x="35" y="265"/>
                  </a:cxn>
                  <a:cxn ang="0">
                    <a:pos x="50" y="227"/>
                  </a:cxn>
                  <a:cxn ang="0">
                    <a:pos x="50" y="182"/>
                  </a:cxn>
                  <a:cxn ang="0">
                    <a:pos x="64" y="138"/>
                  </a:cxn>
                  <a:cxn ang="0">
                    <a:pos x="66" y="111"/>
                  </a:cxn>
                  <a:cxn ang="0">
                    <a:pos x="67" y="91"/>
                  </a:cxn>
                  <a:cxn ang="0">
                    <a:pos x="67" y="71"/>
                  </a:cxn>
                  <a:cxn ang="0">
                    <a:pos x="66" y="55"/>
                  </a:cxn>
                  <a:cxn ang="0">
                    <a:pos x="64" y="36"/>
                  </a:cxn>
                  <a:cxn ang="0">
                    <a:pos x="59" y="18"/>
                  </a:cxn>
                  <a:cxn ang="0">
                    <a:pos x="53" y="8"/>
                  </a:cxn>
                  <a:cxn ang="0">
                    <a:pos x="42" y="2"/>
                  </a:cxn>
                  <a:cxn ang="0">
                    <a:pos x="30" y="0"/>
                  </a:cxn>
                  <a:cxn ang="0">
                    <a:pos x="21" y="3"/>
                  </a:cxn>
                  <a:cxn ang="0">
                    <a:pos x="12" y="13"/>
                  </a:cxn>
                  <a:cxn ang="0">
                    <a:pos x="6" y="28"/>
                  </a:cxn>
                </a:cxnLst>
                <a:rect l="0" t="0" r="r" b="b"/>
                <a:pathLst>
                  <a:path w="68" h="266">
                    <a:moveTo>
                      <a:pt x="6" y="28"/>
                    </a:moveTo>
                    <a:lnTo>
                      <a:pt x="2" y="46"/>
                    </a:lnTo>
                    <a:lnTo>
                      <a:pt x="1" y="68"/>
                    </a:lnTo>
                    <a:lnTo>
                      <a:pt x="0" y="91"/>
                    </a:lnTo>
                    <a:lnTo>
                      <a:pt x="1" y="109"/>
                    </a:lnTo>
                    <a:lnTo>
                      <a:pt x="2" y="127"/>
                    </a:lnTo>
                    <a:lnTo>
                      <a:pt x="14" y="181"/>
                    </a:lnTo>
                    <a:lnTo>
                      <a:pt x="14" y="232"/>
                    </a:lnTo>
                    <a:lnTo>
                      <a:pt x="35" y="265"/>
                    </a:lnTo>
                    <a:lnTo>
                      <a:pt x="50" y="227"/>
                    </a:lnTo>
                    <a:lnTo>
                      <a:pt x="50" y="182"/>
                    </a:lnTo>
                    <a:lnTo>
                      <a:pt x="64" y="138"/>
                    </a:lnTo>
                    <a:lnTo>
                      <a:pt x="66" y="111"/>
                    </a:lnTo>
                    <a:lnTo>
                      <a:pt x="67" y="91"/>
                    </a:lnTo>
                    <a:lnTo>
                      <a:pt x="67" y="71"/>
                    </a:lnTo>
                    <a:lnTo>
                      <a:pt x="66" y="55"/>
                    </a:lnTo>
                    <a:lnTo>
                      <a:pt x="64" y="36"/>
                    </a:lnTo>
                    <a:lnTo>
                      <a:pt x="59" y="18"/>
                    </a:lnTo>
                    <a:lnTo>
                      <a:pt x="53" y="8"/>
                    </a:lnTo>
                    <a:lnTo>
                      <a:pt x="42" y="2"/>
                    </a:lnTo>
                    <a:lnTo>
                      <a:pt x="30" y="0"/>
                    </a:lnTo>
                    <a:lnTo>
                      <a:pt x="21" y="3"/>
                    </a:lnTo>
                    <a:lnTo>
                      <a:pt x="12" y="13"/>
                    </a:lnTo>
                    <a:lnTo>
                      <a:pt x="6" y="28"/>
                    </a:lnTo>
                  </a:path>
                </a:pathLst>
              </a:custGeom>
              <a:solidFill>
                <a:srgbClr val="FF7F7F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24955" name="Group 27"/>
              <p:cNvGrpSpPr>
                <a:grpSpLocks/>
              </p:cNvGrpSpPr>
              <p:nvPr/>
            </p:nvGrpSpPr>
            <p:grpSpPr bwMode="auto">
              <a:xfrm>
                <a:off x="1592" y="1249"/>
                <a:ext cx="84" cy="35"/>
                <a:chOff x="1592" y="1249"/>
                <a:chExt cx="84" cy="35"/>
              </a:xfrm>
            </p:grpSpPr>
            <p:grpSp>
              <p:nvGrpSpPr>
                <p:cNvPr id="124956" name="Group 28"/>
                <p:cNvGrpSpPr>
                  <a:grpSpLocks/>
                </p:cNvGrpSpPr>
                <p:nvPr/>
              </p:nvGrpSpPr>
              <p:grpSpPr bwMode="auto">
                <a:xfrm>
                  <a:off x="1592" y="1249"/>
                  <a:ext cx="17" cy="35"/>
                  <a:chOff x="1592" y="1249"/>
                  <a:chExt cx="17" cy="35"/>
                </a:xfrm>
              </p:grpSpPr>
              <p:sp>
                <p:nvSpPr>
                  <p:cNvPr id="124957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1592" y="1249"/>
                    <a:ext cx="16" cy="35"/>
                  </a:xfrm>
                  <a:prstGeom prst="ellipse">
                    <a:avLst/>
                  </a:prstGeom>
                  <a:solidFill>
                    <a:srgbClr val="5F009F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124958" name="Oval 30"/>
                  <p:cNvSpPr>
                    <a:spLocks noChangeArrowheads="1"/>
                  </p:cNvSpPr>
                  <p:nvPr/>
                </p:nvSpPr>
                <p:spPr bwMode="auto">
                  <a:xfrm>
                    <a:off x="1593" y="1251"/>
                    <a:ext cx="16" cy="29"/>
                  </a:xfrm>
                  <a:prstGeom prst="ellipse">
                    <a:avLst/>
                  </a:prstGeom>
                  <a:solidFill>
                    <a:srgbClr val="BF5FFF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124959" name="Group 31"/>
                <p:cNvGrpSpPr>
                  <a:grpSpLocks/>
                </p:cNvGrpSpPr>
                <p:nvPr/>
              </p:nvGrpSpPr>
              <p:grpSpPr bwMode="auto">
                <a:xfrm>
                  <a:off x="1658" y="1249"/>
                  <a:ext cx="18" cy="35"/>
                  <a:chOff x="1658" y="1249"/>
                  <a:chExt cx="18" cy="35"/>
                </a:xfrm>
              </p:grpSpPr>
              <p:sp>
                <p:nvSpPr>
                  <p:cNvPr id="124960" name="Oval 32"/>
                  <p:cNvSpPr>
                    <a:spLocks noChangeArrowheads="1"/>
                  </p:cNvSpPr>
                  <p:nvPr/>
                </p:nvSpPr>
                <p:spPr bwMode="auto">
                  <a:xfrm>
                    <a:off x="1658" y="1249"/>
                    <a:ext cx="16" cy="35"/>
                  </a:xfrm>
                  <a:prstGeom prst="ellipse">
                    <a:avLst/>
                  </a:prstGeom>
                  <a:solidFill>
                    <a:srgbClr val="5F009F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124961" name="Oval 33"/>
                  <p:cNvSpPr>
                    <a:spLocks noChangeArrowheads="1"/>
                  </p:cNvSpPr>
                  <p:nvPr/>
                </p:nvSpPr>
                <p:spPr bwMode="auto">
                  <a:xfrm>
                    <a:off x="1660" y="1251"/>
                    <a:ext cx="16" cy="29"/>
                  </a:xfrm>
                  <a:prstGeom prst="ellipse">
                    <a:avLst/>
                  </a:prstGeom>
                  <a:solidFill>
                    <a:srgbClr val="BF5FFF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</p:grpSp>
          </p:grpSp>
        </p:grpSp>
        <p:grpSp>
          <p:nvGrpSpPr>
            <p:cNvPr id="124962" name="Group 34"/>
            <p:cNvGrpSpPr>
              <a:grpSpLocks/>
            </p:cNvGrpSpPr>
            <p:nvPr/>
          </p:nvGrpSpPr>
          <p:grpSpPr bwMode="auto">
            <a:xfrm>
              <a:off x="1560" y="1951"/>
              <a:ext cx="183" cy="850"/>
              <a:chOff x="1560" y="1951"/>
              <a:chExt cx="183" cy="850"/>
            </a:xfrm>
          </p:grpSpPr>
          <p:grpSp>
            <p:nvGrpSpPr>
              <p:cNvPr id="124963" name="Group 35"/>
              <p:cNvGrpSpPr>
                <a:grpSpLocks/>
              </p:cNvGrpSpPr>
              <p:nvPr/>
            </p:nvGrpSpPr>
            <p:grpSpPr bwMode="auto">
              <a:xfrm>
                <a:off x="1560" y="1951"/>
                <a:ext cx="183" cy="850"/>
                <a:chOff x="1560" y="1951"/>
                <a:chExt cx="183" cy="850"/>
              </a:xfrm>
            </p:grpSpPr>
            <p:sp>
              <p:nvSpPr>
                <p:cNvPr id="124964" name="Freeform 36"/>
                <p:cNvSpPr>
                  <a:spLocks/>
                </p:cNvSpPr>
                <p:nvPr/>
              </p:nvSpPr>
              <p:spPr bwMode="auto">
                <a:xfrm>
                  <a:off x="1560" y="2135"/>
                  <a:ext cx="131" cy="666"/>
                </a:xfrm>
                <a:custGeom>
                  <a:avLst/>
                  <a:gdLst/>
                  <a:ahLst/>
                  <a:cxnLst>
                    <a:cxn ang="0">
                      <a:pos x="24" y="15"/>
                    </a:cxn>
                    <a:cxn ang="0">
                      <a:pos x="25" y="206"/>
                    </a:cxn>
                    <a:cxn ang="0">
                      <a:pos x="25" y="368"/>
                    </a:cxn>
                    <a:cxn ang="0">
                      <a:pos x="30" y="524"/>
                    </a:cxn>
                    <a:cxn ang="0">
                      <a:pos x="16" y="592"/>
                    </a:cxn>
                    <a:cxn ang="0">
                      <a:pos x="4" y="636"/>
                    </a:cxn>
                    <a:cxn ang="0">
                      <a:pos x="0" y="650"/>
                    </a:cxn>
                    <a:cxn ang="0">
                      <a:pos x="6" y="665"/>
                    </a:cxn>
                    <a:cxn ang="0">
                      <a:pos x="29" y="663"/>
                    </a:cxn>
                    <a:cxn ang="0">
                      <a:pos x="50" y="575"/>
                    </a:cxn>
                    <a:cxn ang="0">
                      <a:pos x="51" y="519"/>
                    </a:cxn>
                    <a:cxn ang="0">
                      <a:pos x="66" y="335"/>
                    </a:cxn>
                    <a:cxn ang="0">
                      <a:pos x="68" y="292"/>
                    </a:cxn>
                    <a:cxn ang="0">
                      <a:pos x="68" y="379"/>
                    </a:cxn>
                    <a:cxn ang="0">
                      <a:pos x="75" y="501"/>
                    </a:cxn>
                    <a:cxn ang="0">
                      <a:pos x="73" y="558"/>
                    </a:cxn>
                    <a:cxn ang="0">
                      <a:pos x="83" y="615"/>
                    </a:cxn>
                    <a:cxn ang="0">
                      <a:pos x="97" y="656"/>
                    </a:cxn>
                    <a:cxn ang="0">
                      <a:pos x="118" y="658"/>
                    </a:cxn>
                    <a:cxn ang="0">
                      <a:pos x="124" y="644"/>
                    </a:cxn>
                    <a:cxn ang="0">
                      <a:pos x="102" y="555"/>
                    </a:cxn>
                    <a:cxn ang="0">
                      <a:pos x="100" y="514"/>
                    </a:cxn>
                    <a:cxn ang="0">
                      <a:pos x="104" y="426"/>
                    </a:cxn>
                    <a:cxn ang="0">
                      <a:pos x="112" y="280"/>
                    </a:cxn>
                    <a:cxn ang="0">
                      <a:pos x="130" y="0"/>
                    </a:cxn>
                    <a:cxn ang="0">
                      <a:pos x="24" y="15"/>
                    </a:cxn>
                  </a:cxnLst>
                  <a:rect l="0" t="0" r="r" b="b"/>
                  <a:pathLst>
                    <a:path w="131" h="666">
                      <a:moveTo>
                        <a:pt x="24" y="15"/>
                      </a:moveTo>
                      <a:lnTo>
                        <a:pt x="25" y="206"/>
                      </a:lnTo>
                      <a:lnTo>
                        <a:pt x="25" y="368"/>
                      </a:lnTo>
                      <a:lnTo>
                        <a:pt x="30" y="524"/>
                      </a:lnTo>
                      <a:lnTo>
                        <a:pt x="16" y="592"/>
                      </a:lnTo>
                      <a:lnTo>
                        <a:pt x="4" y="636"/>
                      </a:lnTo>
                      <a:lnTo>
                        <a:pt x="0" y="650"/>
                      </a:lnTo>
                      <a:lnTo>
                        <a:pt x="6" y="665"/>
                      </a:lnTo>
                      <a:lnTo>
                        <a:pt x="29" y="663"/>
                      </a:lnTo>
                      <a:lnTo>
                        <a:pt x="50" y="575"/>
                      </a:lnTo>
                      <a:lnTo>
                        <a:pt x="51" y="519"/>
                      </a:lnTo>
                      <a:lnTo>
                        <a:pt x="66" y="335"/>
                      </a:lnTo>
                      <a:lnTo>
                        <a:pt x="68" y="292"/>
                      </a:lnTo>
                      <a:lnTo>
                        <a:pt x="68" y="379"/>
                      </a:lnTo>
                      <a:lnTo>
                        <a:pt x="75" y="501"/>
                      </a:lnTo>
                      <a:lnTo>
                        <a:pt x="73" y="558"/>
                      </a:lnTo>
                      <a:lnTo>
                        <a:pt x="83" y="615"/>
                      </a:lnTo>
                      <a:lnTo>
                        <a:pt x="97" y="656"/>
                      </a:lnTo>
                      <a:lnTo>
                        <a:pt x="118" y="658"/>
                      </a:lnTo>
                      <a:lnTo>
                        <a:pt x="124" y="644"/>
                      </a:lnTo>
                      <a:lnTo>
                        <a:pt x="102" y="555"/>
                      </a:lnTo>
                      <a:lnTo>
                        <a:pt x="100" y="514"/>
                      </a:lnTo>
                      <a:lnTo>
                        <a:pt x="104" y="426"/>
                      </a:lnTo>
                      <a:lnTo>
                        <a:pt x="112" y="280"/>
                      </a:lnTo>
                      <a:lnTo>
                        <a:pt x="130" y="0"/>
                      </a:lnTo>
                      <a:lnTo>
                        <a:pt x="24" y="15"/>
                      </a:lnTo>
                    </a:path>
                  </a:pathLst>
                </a:custGeom>
                <a:solidFill>
                  <a:srgbClr val="FF7F3F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24965" name="Freeform 37"/>
                <p:cNvSpPr>
                  <a:spLocks/>
                </p:cNvSpPr>
                <p:nvPr/>
              </p:nvSpPr>
              <p:spPr bwMode="auto">
                <a:xfrm>
                  <a:off x="1711" y="1951"/>
                  <a:ext cx="32" cy="85"/>
                </a:xfrm>
                <a:custGeom>
                  <a:avLst/>
                  <a:gdLst/>
                  <a:ahLst/>
                  <a:cxnLst>
                    <a:cxn ang="0">
                      <a:pos x="31" y="0"/>
                    </a:cxn>
                    <a:cxn ang="0">
                      <a:pos x="31" y="44"/>
                    </a:cxn>
                    <a:cxn ang="0">
                      <a:pos x="0" y="84"/>
                    </a:cxn>
                    <a:cxn ang="0">
                      <a:pos x="14" y="6"/>
                    </a:cxn>
                    <a:cxn ang="0">
                      <a:pos x="31" y="0"/>
                    </a:cxn>
                  </a:cxnLst>
                  <a:rect l="0" t="0" r="r" b="b"/>
                  <a:pathLst>
                    <a:path w="32" h="85">
                      <a:moveTo>
                        <a:pt x="31" y="0"/>
                      </a:moveTo>
                      <a:lnTo>
                        <a:pt x="31" y="44"/>
                      </a:lnTo>
                      <a:lnTo>
                        <a:pt x="0" y="84"/>
                      </a:lnTo>
                      <a:lnTo>
                        <a:pt x="14" y="6"/>
                      </a:lnTo>
                      <a:lnTo>
                        <a:pt x="31" y="0"/>
                      </a:lnTo>
                    </a:path>
                  </a:pathLst>
                </a:custGeom>
                <a:solidFill>
                  <a:srgbClr val="FF7F3F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sp>
            <p:nvSpPr>
              <p:cNvPr id="124966" name="Freeform 38"/>
              <p:cNvSpPr>
                <a:spLocks/>
              </p:cNvSpPr>
              <p:nvPr/>
            </p:nvSpPr>
            <p:spPr bwMode="auto">
              <a:xfrm>
                <a:off x="1628" y="2141"/>
                <a:ext cx="17" cy="295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16" y="98"/>
                  </a:cxn>
                  <a:cxn ang="0">
                    <a:pos x="12" y="156"/>
                  </a:cxn>
                  <a:cxn ang="0">
                    <a:pos x="8" y="219"/>
                  </a:cxn>
                  <a:cxn ang="0">
                    <a:pos x="0" y="280"/>
                  </a:cxn>
                  <a:cxn ang="0">
                    <a:pos x="1" y="294"/>
                  </a:cxn>
                  <a:cxn ang="0">
                    <a:pos x="16" y="0"/>
                  </a:cxn>
                </a:cxnLst>
                <a:rect l="0" t="0" r="r" b="b"/>
                <a:pathLst>
                  <a:path w="17" h="295">
                    <a:moveTo>
                      <a:pt x="16" y="0"/>
                    </a:moveTo>
                    <a:lnTo>
                      <a:pt x="16" y="98"/>
                    </a:lnTo>
                    <a:lnTo>
                      <a:pt x="12" y="156"/>
                    </a:lnTo>
                    <a:lnTo>
                      <a:pt x="8" y="219"/>
                    </a:lnTo>
                    <a:lnTo>
                      <a:pt x="0" y="280"/>
                    </a:lnTo>
                    <a:lnTo>
                      <a:pt x="1" y="294"/>
                    </a:lnTo>
                    <a:lnTo>
                      <a:pt x="16" y="0"/>
                    </a:lnTo>
                  </a:path>
                </a:pathLst>
              </a:custGeom>
              <a:solidFill>
                <a:srgbClr val="FF5F1F"/>
              </a:solidFill>
              <a:ln w="12700" cap="rnd" cmpd="sng">
                <a:solidFill>
                  <a:srgbClr val="FF5F1F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24967" name="Group 39"/>
            <p:cNvGrpSpPr>
              <a:grpSpLocks/>
            </p:cNvGrpSpPr>
            <p:nvPr/>
          </p:nvGrpSpPr>
          <p:grpSpPr bwMode="auto">
            <a:xfrm>
              <a:off x="1525" y="1359"/>
              <a:ext cx="222" cy="801"/>
              <a:chOff x="1525" y="1359"/>
              <a:chExt cx="222" cy="801"/>
            </a:xfrm>
          </p:grpSpPr>
          <p:sp>
            <p:nvSpPr>
              <p:cNvPr id="124968" name="Freeform 40"/>
              <p:cNvSpPr>
                <a:spLocks/>
              </p:cNvSpPr>
              <p:nvPr/>
            </p:nvSpPr>
            <p:spPr bwMode="auto">
              <a:xfrm>
                <a:off x="1525" y="1359"/>
                <a:ext cx="222" cy="801"/>
              </a:xfrm>
              <a:custGeom>
                <a:avLst/>
                <a:gdLst/>
                <a:ahLst/>
                <a:cxnLst>
                  <a:cxn ang="0">
                    <a:pos x="87" y="6"/>
                  </a:cxn>
                  <a:cxn ang="0">
                    <a:pos x="19" y="81"/>
                  </a:cxn>
                  <a:cxn ang="0">
                    <a:pos x="8" y="116"/>
                  </a:cxn>
                  <a:cxn ang="0">
                    <a:pos x="0" y="416"/>
                  </a:cxn>
                  <a:cxn ang="0">
                    <a:pos x="3" y="487"/>
                  </a:cxn>
                  <a:cxn ang="0">
                    <a:pos x="30" y="481"/>
                  </a:cxn>
                  <a:cxn ang="0">
                    <a:pos x="28" y="658"/>
                  </a:cxn>
                  <a:cxn ang="0">
                    <a:pos x="41" y="658"/>
                  </a:cxn>
                  <a:cxn ang="0">
                    <a:pos x="53" y="796"/>
                  </a:cxn>
                  <a:cxn ang="0">
                    <a:pos x="99" y="797"/>
                  </a:cxn>
                  <a:cxn ang="0">
                    <a:pos x="138" y="790"/>
                  </a:cxn>
                  <a:cxn ang="0">
                    <a:pos x="165" y="800"/>
                  </a:cxn>
                  <a:cxn ang="0">
                    <a:pos x="204" y="601"/>
                  </a:cxn>
                  <a:cxn ang="0">
                    <a:pos x="221" y="597"/>
                  </a:cxn>
                  <a:cxn ang="0">
                    <a:pos x="205" y="320"/>
                  </a:cxn>
                  <a:cxn ang="0">
                    <a:pos x="204" y="103"/>
                  </a:cxn>
                  <a:cxn ang="0">
                    <a:pos x="195" y="78"/>
                  </a:cxn>
                  <a:cxn ang="0">
                    <a:pos x="121" y="0"/>
                  </a:cxn>
                  <a:cxn ang="0">
                    <a:pos x="108" y="32"/>
                  </a:cxn>
                  <a:cxn ang="0">
                    <a:pos x="87" y="6"/>
                  </a:cxn>
                </a:cxnLst>
                <a:rect l="0" t="0" r="r" b="b"/>
                <a:pathLst>
                  <a:path w="222" h="801">
                    <a:moveTo>
                      <a:pt x="87" y="6"/>
                    </a:moveTo>
                    <a:lnTo>
                      <a:pt x="19" y="81"/>
                    </a:lnTo>
                    <a:lnTo>
                      <a:pt x="8" y="116"/>
                    </a:lnTo>
                    <a:lnTo>
                      <a:pt x="0" y="416"/>
                    </a:lnTo>
                    <a:lnTo>
                      <a:pt x="3" y="487"/>
                    </a:lnTo>
                    <a:lnTo>
                      <a:pt x="30" y="481"/>
                    </a:lnTo>
                    <a:lnTo>
                      <a:pt x="28" y="658"/>
                    </a:lnTo>
                    <a:lnTo>
                      <a:pt x="41" y="658"/>
                    </a:lnTo>
                    <a:lnTo>
                      <a:pt x="53" y="796"/>
                    </a:lnTo>
                    <a:lnTo>
                      <a:pt x="99" y="797"/>
                    </a:lnTo>
                    <a:lnTo>
                      <a:pt x="138" y="790"/>
                    </a:lnTo>
                    <a:lnTo>
                      <a:pt x="165" y="800"/>
                    </a:lnTo>
                    <a:lnTo>
                      <a:pt x="204" y="601"/>
                    </a:lnTo>
                    <a:lnTo>
                      <a:pt x="221" y="597"/>
                    </a:lnTo>
                    <a:lnTo>
                      <a:pt x="205" y="320"/>
                    </a:lnTo>
                    <a:lnTo>
                      <a:pt x="204" y="103"/>
                    </a:lnTo>
                    <a:lnTo>
                      <a:pt x="195" y="78"/>
                    </a:lnTo>
                    <a:lnTo>
                      <a:pt x="121" y="0"/>
                    </a:lnTo>
                    <a:lnTo>
                      <a:pt x="108" y="32"/>
                    </a:lnTo>
                    <a:lnTo>
                      <a:pt x="87" y="6"/>
                    </a:lnTo>
                  </a:path>
                </a:pathLst>
              </a:custGeom>
              <a:solidFill>
                <a:srgbClr val="5F009F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24969" name="Group 41"/>
              <p:cNvGrpSpPr>
                <a:grpSpLocks/>
              </p:cNvGrpSpPr>
              <p:nvPr/>
            </p:nvGrpSpPr>
            <p:grpSpPr bwMode="auto">
              <a:xfrm>
                <a:off x="1554" y="1520"/>
                <a:ext cx="137" cy="498"/>
                <a:chOff x="1554" y="1520"/>
                <a:chExt cx="137" cy="498"/>
              </a:xfrm>
            </p:grpSpPr>
            <p:grpSp>
              <p:nvGrpSpPr>
                <p:cNvPr id="124970" name="Group 42"/>
                <p:cNvGrpSpPr>
                  <a:grpSpLocks/>
                </p:cNvGrpSpPr>
                <p:nvPr/>
              </p:nvGrpSpPr>
              <p:grpSpPr bwMode="auto">
                <a:xfrm>
                  <a:off x="1558" y="1743"/>
                  <a:ext cx="98" cy="275"/>
                  <a:chOff x="1558" y="1743"/>
                  <a:chExt cx="98" cy="275"/>
                </a:xfrm>
              </p:grpSpPr>
              <p:sp>
                <p:nvSpPr>
                  <p:cNvPr id="124971" name="Freeform 43"/>
                  <p:cNvSpPr>
                    <a:spLocks/>
                  </p:cNvSpPr>
                  <p:nvPr/>
                </p:nvSpPr>
                <p:spPr bwMode="auto">
                  <a:xfrm>
                    <a:off x="1571" y="1743"/>
                    <a:ext cx="85" cy="275"/>
                  </a:xfrm>
                  <a:custGeom>
                    <a:avLst/>
                    <a:gdLst/>
                    <a:ahLst/>
                    <a:cxnLst>
                      <a:cxn ang="0">
                        <a:pos x="0" y="274"/>
                      </a:cxn>
                      <a:cxn ang="0">
                        <a:pos x="82" y="259"/>
                      </a:cxn>
                      <a:cxn ang="0">
                        <a:pos x="84" y="0"/>
                      </a:cxn>
                    </a:cxnLst>
                    <a:rect l="0" t="0" r="r" b="b"/>
                    <a:pathLst>
                      <a:path w="85" h="275">
                        <a:moveTo>
                          <a:pt x="0" y="274"/>
                        </a:moveTo>
                        <a:lnTo>
                          <a:pt x="82" y="259"/>
                        </a:lnTo>
                        <a:lnTo>
                          <a:pt x="84" y="0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9F3FDF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tr-TR"/>
                  </a:p>
                </p:txBody>
              </p:sp>
              <p:sp>
                <p:nvSpPr>
                  <p:cNvPr id="124972" name="Freeform 44"/>
                  <p:cNvSpPr>
                    <a:spLocks/>
                  </p:cNvSpPr>
                  <p:nvPr/>
                </p:nvSpPr>
                <p:spPr bwMode="auto">
                  <a:xfrm>
                    <a:off x="1558" y="1776"/>
                    <a:ext cx="96" cy="70"/>
                  </a:xfrm>
                  <a:custGeom>
                    <a:avLst/>
                    <a:gdLst/>
                    <a:ahLst/>
                    <a:cxnLst>
                      <a:cxn ang="0">
                        <a:pos x="0" y="69"/>
                      </a:cxn>
                      <a:cxn ang="0">
                        <a:pos x="34" y="50"/>
                      </a:cxn>
                      <a:cxn ang="0">
                        <a:pos x="95" y="0"/>
                      </a:cxn>
                    </a:cxnLst>
                    <a:rect l="0" t="0" r="r" b="b"/>
                    <a:pathLst>
                      <a:path w="96" h="70">
                        <a:moveTo>
                          <a:pt x="0" y="69"/>
                        </a:moveTo>
                        <a:lnTo>
                          <a:pt x="34" y="50"/>
                        </a:lnTo>
                        <a:lnTo>
                          <a:pt x="95" y="0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9F3FDF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124973" name="Group 45"/>
                <p:cNvGrpSpPr>
                  <a:grpSpLocks/>
                </p:cNvGrpSpPr>
                <p:nvPr/>
              </p:nvGrpSpPr>
              <p:grpSpPr bwMode="auto">
                <a:xfrm>
                  <a:off x="1554" y="1520"/>
                  <a:ext cx="137" cy="322"/>
                  <a:chOff x="1554" y="1520"/>
                  <a:chExt cx="137" cy="322"/>
                </a:xfrm>
              </p:grpSpPr>
              <p:sp>
                <p:nvSpPr>
                  <p:cNvPr id="124974" name="Freeform 46"/>
                  <p:cNvSpPr>
                    <a:spLocks/>
                  </p:cNvSpPr>
                  <p:nvPr/>
                </p:nvSpPr>
                <p:spPr bwMode="auto">
                  <a:xfrm>
                    <a:off x="1564" y="1520"/>
                    <a:ext cx="118" cy="244"/>
                  </a:xfrm>
                  <a:custGeom>
                    <a:avLst/>
                    <a:gdLst/>
                    <a:ahLst/>
                    <a:cxnLst>
                      <a:cxn ang="0">
                        <a:pos x="0" y="85"/>
                      </a:cxn>
                      <a:cxn ang="0">
                        <a:pos x="76" y="0"/>
                      </a:cxn>
                      <a:cxn ang="0">
                        <a:pos x="117" y="163"/>
                      </a:cxn>
                      <a:cxn ang="0">
                        <a:pos x="42" y="243"/>
                      </a:cxn>
                      <a:cxn ang="0">
                        <a:pos x="0" y="85"/>
                      </a:cxn>
                    </a:cxnLst>
                    <a:rect l="0" t="0" r="r" b="b"/>
                    <a:pathLst>
                      <a:path w="118" h="244">
                        <a:moveTo>
                          <a:pt x="0" y="85"/>
                        </a:moveTo>
                        <a:lnTo>
                          <a:pt x="76" y="0"/>
                        </a:lnTo>
                        <a:lnTo>
                          <a:pt x="117" y="163"/>
                        </a:lnTo>
                        <a:lnTo>
                          <a:pt x="42" y="243"/>
                        </a:lnTo>
                        <a:lnTo>
                          <a:pt x="0" y="85"/>
                        </a:lnTo>
                      </a:path>
                    </a:pathLst>
                  </a:custGeom>
                  <a:solidFill>
                    <a:srgbClr val="DFDFFF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tr-TR"/>
                  </a:p>
                </p:txBody>
              </p:sp>
              <p:grpSp>
                <p:nvGrpSpPr>
                  <p:cNvPr id="124975" name="Group 47"/>
                  <p:cNvGrpSpPr>
                    <a:grpSpLocks/>
                  </p:cNvGrpSpPr>
                  <p:nvPr/>
                </p:nvGrpSpPr>
                <p:grpSpPr bwMode="auto">
                  <a:xfrm>
                    <a:off x="1554" y="1621"/>
                    <a:ext cx="137" cy="221"/>
                    <a:chOff x="1554" y="1621"/>
                    <a:chExt cx="137" cy="221"/>
                  </a:xfrm>
                </p:grpSpPr>
                <p:sp>
                  <p:nvSpPr>
                    <p:cNvPr id="124976" name="Freeform 48"/>
                    <p:cNvSpPr>
                      <a:spLocks/>
                    </p:cNvSpPr>
                    <p:nvPr/>
                  </p:nvSpPr>
                  <p:spPr bwMode="auto">
                    <a:xfrm>
                      <a:off x="1640" y="1621"/>
                      <a:ext cx="51" cy="13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80"/>
                        </a:cxn>
                        <a:cxn ang="0">
                          <a:pos x="12" y="61"/>
                        </a:cxn>
                        <a:cxn ang="0">
                          <a:pos x="19" y="22"/>
                        </a:cxn>
                        <a:cxn ang="0">
                          <a:pos x="29" y="10"/>
                        </a:cxn>
                        <a:cxn ang="0">
                          <a:pos x="34" y="0"/>
                        </a:cxn>
                        <a:cxn ang="0">
                          <a:pos x="37" y="4"/>
                        </a:cxn>
                        <a:cxn ang="0">
                          <a:pos x="38" y="14"/>
                        </a:cxn>
                        <a:cxn ang="0">
                          <a:pos x="48" y="32"/>
                        </a:cxn>
                        <a:cxn ang="0">
                          <a:pos x="50" y="64"/>
                        </a:cxn>
                        <a:cxn ang="0">
                          <a:pos x="48" y="87"/>
                        </a:cxn>
                        <a:cxn ang="0">
                          <a:pos x="33" y="113"/>
                        </a:cxn>
                        <a:cxn ang="0">
                          <a:pos x="4" y="131"/>
                        </a:cxn>
                        <a:cxn ang="0">
                          <a:pos x="0" y="80"/>
                        </a:cxn>
                      </a:cxnLst>
                      <a:rect l="0" t="0" r="r" b="b"/>
                      <a:pathLst>
                        <a:path w="51" h="132">
                          <a:moveTo>
                            <a:pt x="0" y="80"/>
                          </a:moveTo>
                          <a:lnTo>
                            <a:pt x="12" y="61"/>
                          </a:lnTo>
                          <a:lnTo>
                            <a:pt x="19" y="22"/>
                          </a:lnTo>
                          <a:lnTo>
                            <a:pt x="29" y="10"/>
                          </a:lnTo>
                          <a:lnTo>
                            <a:pt x="34" y="0"/>
                          </a:lnTo>
                          <a:lnTo>
                            <a:pt x="37" y="4"/>
                          </a:lnTo>
                          <a:lnTo>
                            <a:pt x="38" y="14"/>
                          </a:lnTo>
                          <a:lnTo>
                            <a:pt x="48" y="32"/>
                          </a:lnTo>
                          <a:lnTo>
                            <a:pt x="50" y="64"/>
                          </a:lnTo>
                          <a:lnTo>
                            <a:pt x="48" y="87"/>
                          </a:lnTo>
                          <a:lnTo>
                            <a:pt x="33" y="113"/>
                          </a:lnTo>
                          <a:lnTo>
                            <a:pt x="4" y="131"/>
                          </a:lnTo>
                          <a:lnTo>
                            <a:pt x="0" y="80"/>
                          </a:lnTo>
                        </a:path>
                      </a:pathLst>
                    </a:custGeom>
                    <a:solidFill>
                      <a:srgbClr val="FF7F3F"/>
                    </a:solidFill>
                    <a:ln w="9525" cap="rnd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24977" name="Freeform 49"/>
                    <p:cNvSpPr>
                      <a:spLocks/>
                    </p:cNvSpPr>
                    <p:nvPr/>
                  </p:nvSpPr>
                  <p:spPr bwMode="auto">
                    <a:xfrm>
                      <a:off x="1554" y="1696"/>
                      <a:ext cx="96" cy="1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45"/>
                        </a:cxn>
                        <a:cxn ang="0">
                          <a:pos x="38" y="120"/>
                        </a:cxn>
                        <a:cxn ang="0">
                          <a:pos x="67" y="91"/>
                        </a:cxn>
                        <a:cxn ang="0">
                          <a:pos x="95" y="63"/>
                        </a:cxn>
                        <a:cxn ang="0">
                          <a:pos x="84" y="0"/>
                        </a:cxn>
                        <a:cxn ang="0">
                          <a:pos x="34" y="40"/>
                        </a:cxn>
                        <a:cxn ang="0">
                          <a:pos x="4" y="59"/>
                        </a:cxn>
                        <a:cxn ang="0">
                          <a:pos x="3" y="49"/>
                        </a:cxn>
                        <a:cxn ang="0">
                          <a:pos x="0" y="145"/>
                        </a:cxn>
                      </a:cxnLst>
                      <a:rect l="0" t="0" r="r" b="b"/>
                      <a:pathLst>
                        <a:path w="96" h="146">
                          <a:moveTo>
                            <a:pt x="0" y="145"/>
                          </a:moveTo>
                          <a:lnTo>
                            <a:pt x="38" y="120"/>
                          </a:lnTo>
                          <a:lnTo>
                            <a:pt x="67" y="91"/>
                          </a:lnTo>
                          <a:lnTo>
                            <a:pt x="95" y="63"/>
                          </a:lnTo>
                          <a:lnTo>
                            <a:pt x="84" y="0"/>
                          </a:lnTo>
                          <a:lnTo>
                            <a:pt x="34" y="40"/>
                          </a:lnTo>
                          <a:lnTo>
                            <a:pt x="4" y="59"/>
                          </a:lnTo>
                          <a:lnTo>
                            <a:pt x="3" y="49"/>
                          </a:lnTo>
                          <a:lnTo>
                            <a:pt x="0" y="145"/>
                          </a:lnTo>
                        </a:path>
                      </a:pathLst>
                    </a:custGeom>
                    <a:solidFill>
                      <a:srgbClr val="5F009F"/>
                    </a:solidFill>
                    <a:ln w="9525" cap="rnd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tr-TR"/>
                    </a:p>
                  </p:txBody>
                </p:sp>
              </p:grpSp>
            </p:grpSp>
          </p:grpSp>
        </p:grpSp>
        <p:grpSp>
          <p:nvGrpSpPr>
            <p:cNvPr id="124978" name="Group 50"/>
            <p:cNvGrpSpPr>
              <a:grpSpLocks/>
            </p:cNvGrpSpPr>
            <p:nvPr/>
          </p:nvGrpSpPr>
          <p:grpSpPr bwMode="auto">
            <a:xfrm>
              <a:off x="1553" y="2692"/>
              <a:ext cx="140" cy="187"/>
              <a:chOff x="1553" y="2692"/>
              <a:chExt cx="140" cy="187"/>
            </a:xfrm>
          </p:grpSpPr>
          <p:sp>
            <p:nvSpPr>
              <p:cNvPr id="124979" name="Freeform 51"/>
              <p:cNvSpPr>
                <a:spLocks/>
              </p:cNvSpPr>
              <p:nvPr/>
            </p:nvSpPr>
            <p:spPr bwMode="auto">
              <a:xfrm>
                <a:off x="1629" y="2692"/>
                <a:ext cx="64" cy="177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0" y="26"/>
                  </a:cxn>
                  <a:cxn ang="0">
                    <a:pos x="0" y="78"/>
                  </a:cxn>
                  <a:cxn ang="0">
                    <a:pos x="6" y="59"/>
                  </a:cxn>
                  <a:cxn ang="0">
                    <a:pos x="13" y="84"/>
                  </a:cxn>
                  <a:cxn ang="0">
                    <a:pos x="15" y="121"/>
                  </a:cxn>
                  <a:cxn ang="0">
                    <a:pos x="25" y="153"/>
                  </a:cxn>
                  <a:cxn ang="0">
                    <a:pos x="40" y="171"/>
                  </a:cxn>
                  <a:cxn ang="0">
                    <a:pos x="52" y="176"/>
                  </a:cxn>
                  <a:cxn ang="0">
                    <a:pos x="63" y="173"/>
                  </a:cxn>
                  <a:cxn ang="0">
                    <a:pos x="63" y="138"/>
                  </a:cxn>
                  <a:cxn ang="0">
                    <a:pos x="54" y="86"/>
                  </a:cxn>
                  <a:cxn ang="0">
                    <a:pos x="49" y="99"/>
                  </a:cxn>
                  <a:cxn ang="0">
                    <a:pos x="40" y="99"/>
                  </a:cxn>
                  <a:cxn ang="0">
                    <a:pos x="28" y="96"/>
                  </a:cxn>
                  <a:cxn ang="0">
                    <a:pos x="20" y="73"/>
                  </a:cxn>
                  <a:cxn ang="0">
                    <a:pos x="12" y="46"/>
                  </a:cxn>
                  <a:cxn ang="0">
                    <a:pos x="4" y="0"/>
                  </a:cxn>
                </a:cxnLst>
                <a:rect l="0" t="0" r="r" b="b"/>
                <a:pathLst>
                  <a:path w="64" h="177">
                    <a:moveTo>
                      <a:pt x="4" y="0"/>
                    </a:moveTo>
                    <a:lnTo>
                      <a:pt x="0" y="26"/>
                    </a:lnTo>
                    <a:lnTo>
                      <a:pt x="0" y="78"/>
                    </a:lnTo>
                    <a:lnTo>
                      <a:pt x="6" y="59"/>
                    </a:lnTo>
                    <a:lnTo>
                      <a:pt x="13" y="84"/>
                    </a:lnTo>
                    <a:lnTo>
                      <a:pt x="15" y="121"/>
                    </a:lnTo>
                    <a:lnTo>
                      <a:pt x="25" y="153"/>
                    </a:lnTo>
                    <a:lnTo>
                      <a:pt x="40" y="171"/>
                    </a:lnTo>
                    <a:lnTo>
                      <a:pt x="52" y="176"/>
                    </a:lnTo>
                    <a:lnTo>
                      <a:pt x="63" y="173"/>
                    </a:lnTo>
                    <a:lnTo>
                      <a:pt x="63" y="138"/>
                    </a:lnTo>
                    <a:lnTo>
                      <a:pt x="54" y="86"/>
                    </a:lnTo>
                    <a:lnTo>
                      <a:pt x="49" y="99"/>
                    </a:lnTo>
                    <a:lnTo>
                      <a:pt x="40" y="99"/>
                    </a:lnTo>
                    <a:lnTo>
                      <a:pt x="28" y="96"/>
                    </a:lnTo>
                    <a:lnTo>
                      <a:pt x="20" y="73"/>
                    </a:lnTo>
                    <a:lnTo>
                      <a:pt x="12" y="46"/>
                    </a:lnTo>
                    <a:lnTo>
                      <a:pt x="4" y="0"/>
                    </a:lnTo>
                  </a:path>
                </a:pathLst>
              </a:custGeom>
              <a:solidFill>
                <a:srgbClr val="DF3F5F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24980" name="Freeform 52"/>
              <p:cNvSpPr>
                <a:spLocks/>
              </p:cNvSpPr>
              <p:nvPr/>
            </p:nvSpPr>
            <p:spPr bwMode="auto">
              <a:xfrm>
                <a:off x="1553" y="2695"/>
                <a:ext cx="59" cy="184"/>
              </a:xfrm>
              <a:custGeom>
                <a:avLst/>
                <a:gdLst/>
                <a:ahLst/>
                <a:cxnLst>
                  <a:cxn ang="0">
                    <a:pos x="57" y="0"/>
                  </a:cxn>
                  <a:cxn ang="0">
                    <a:pos x="58" y="73"/>
                  </a:cxn>
                  <a:cxn ang="0">
                    <a:pos x="55" y="55"/>
                  </a:cxn>
                  <a:cxn ang="0">
                    <a:pos x="50" y="78"/>
                  </a:cxn>
                  <a:cxn ang="0">
                    <a:pos x="46" y="113"/>
                  </a:cxn>
                  <a:cxn ang="0">
                    <a:pos x="41" y="142"/>
                  </a:cxn>
                  <a:cxn ang="0">
                    <a:pos x="29" y="165"/>
                  </a:cxn>
                  <a:cxn ang="0">
                    <a:pos x="18" y="178"/>
                  </a:cxn>
                  <a:cxn ang="0">
                    <a:pos x="8" y="183"/>
                  </a:cxn>
                  <a:cxn ang="0">
                    <a:pos x="4" y="174"/>
                  </a:cxn>
                  <a:cxn ang="0">
                    <a:pos x="1" y="157"/>
                  </a:cxn>
                  <a:cxn ang="0">
                    <a:pos x="0" y="139"/>
                  </a:cxn>
                  <a:cxn ang="0">
                    <a:pos x="2" y="121"/>
                  </a:cxn>
                  <a:cxn ang="0">
                    <a:pos x="7" y="90"/>
                  </a:cxn>
                  <a:cxn ang="0">
                    <a:pos x="15" y="101"/>
                  </a:cxn>
                  <a:cxn ang="0">
                    <a:pos x="27" y="101"/>
                  </a:cxn>
                  <a:cxn ang="0">
                    <a:pos x="36" y="99"/>
                  </a:cxn>
                  <a:cxn ang="0">
                    <a:pos x="51" y="38"/>
                  </a:cxn>
                  <a:cxn ang="0">
                    <a:pos x="57" y="0"/>
                  </a:cxn>
                </a:cxnLst>
                <a:rect l="0" t="0" r="r" b="b"/>
                <a:pathLst>
                  <a:path w="59" h="184">
                    <a:moveTo>
                      <a:pt x="57" y="0"/>
                    </a:moveTo>
                    <a:lnTo>
                      <a:pt x="58" y="73"/>
                    </a:lnTo>
                    <a:lnTo>
                      <a:pt x="55" y="55"/>
                    </a:lnTo>
                    <a:lnTo>
                      <a:pt x="50" y="78"/>
                    </a:lnTo>
                    <a:lnTo>
                      <a:pt x="46" y="113"/>
                    </a:lnTo>
                    <a:lnTo>
                      <a:pt x="41" y="142"/>
                    </a:lnTo>
                    <a:lnTo>
                      <a:pt x="29" y="165"/>
                    </a:lnTo>
                    <a:lnTo>
                      <a:pt x="18" y="178"/>
                    </a:lnTo>
                    <a:lnTo>
                      <a:pt x="8" y="183"/>
                    </a:lnTo>
                    <a:lnTo>
                      <a:pt x="4" y="174"/>
                    </a:lnTo>
                    <a:lnTo>
                      <a:pt x="1" y="157"/>
                    </a:lnTo>
                    <a:lnTo>
                      <a:pt x="0" y="139"/>
                    </a:lnTo>
                    <a:lnTo>
                      <a:pt x="2" y="121"/>
                    </a:lnTo>
                    <a:lnTo>
                      <a:pt x="7" y="90"/>
                    </a:lnTo>
                    <a:lnTo>
                      <a:pt x="15" y="101"/>
                    </a:lnTo>
                    <a:lnTo>
                      <a:pt x="27" y="101"/>
                    </a:lnTo>
                    <a:lnTo>
                      <a:pt x="36" y="99"/>
                    </a:lnTo>
                    <a:lnTo>
                      <a:pt x="51" y="38"/>
                    </a:lnTo>
                    <a:lnTo>
                      <a:pt x="57" y="0"/>
                    </a:lnTo>
                  </a:path>
                </a:pathLst>
              </a:custGeom>
              <a:solidFill>
                <a:srgbClr val="DF3F5F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</p:grpSp>
      </p:grpSp>
      <p:grpSp>
        <p:nvGrpSpPr>
          <p:cNvPr id="124981" name="Group 53"/>
          <p:cNvGrpSpPr>
            <a:grpSpLocks/>
          </p:cNvGrpSpPr>
          <p:nvPr/>
        </p:nvGrpSpPr>
        <p:grpSpPr bwMode="auto">
          <a:xfrm>
            <a:off x="2362200" y="2590800"/>
            <a:ext cx="411163" cy="2951163"/>
            <a:chOff x="1770" y="612"/>
            <a:chExt cx="259" cy="1859"/>
          </a:xfrm>
        </p:grpSpPr>
        <p:grpSp>
          <p:nvGrpSpPr>
            <p:cNvPr id="124982" name="Group 54"/>
            <p:cNvGrpSpPr>
              <a:grpSpLocks/>
            </p:cNvGrpSpPr>
            <p:nvPr/>
          </p:nvGrpSpPr>
          <p:grpSpPr bwMode="auto">
            <a:xfrm>
              <a:off x="1770" y="2289"/>
              <a:ext cx="254" cy="182"/>
              <a:chOff x="1770" y="2289"/>
              <a:chExt cx="254" cy="182"/>
            </a:xfrm>
          </p:grpSpPr>
          <p:sp>
            <p:nvSpPr>
              <p:cNvPr id="124983" name="Freeform 55"/>
              <p:cNvSpPr>
                <a:spLocks/>
              </p:cNvSpPr>
              <p:nvPr/>
            </p:nvSpPr>
            <p:spPr bwMode="auto">
              <a:xfrm>
                <a:off x="1770" y="2289"/>
                <a:ext cx="106" cy="113"/>
              </a:xfrm>
              <a:custGeom>
                <a:avLst/>
                <a:gdLst/>
                <a:ahLst/>
                <a:cxnLst>
                  <a:cxn ang="0">
                    <a:pos x="52" y="0"/>
                  </a:cxn>
                  <a:cxn ang="0">
                    <a:pos x="36" y="29"/>
                  </a:cxn>
                  <a:cxn ang="0">
                    <a:pos x="21" y="61"/>
                  </a:cxn>
                  <a:cxn ang="0">
                    <a:pos x="2" y="89"/>
                  </a:cxn>
                  <a:cxn ang="0">
                    <a:pos x="0" y="104"/>
                  </a:cxn>
                  <a:cxn ang="0">
                    <a:pos x="18" y="112"/>
                  </a:cxn>
                  <a:cxn ang="0">
                    <a:pos x="38" y="109"/>
                  </a:cxn>
                  <a:cxn ang="0">
                    <a:pos x="62" y="89"/>
                  </a:cxn>
                  <a:cxn ang="0">
                    <a:pos x="80" y="71"/>
                  </a:cxn>
                  <a:cxn ang="0">
                    <a:pos x="98" y="67"/>
                  </a:cxn>
                  <a:cxn ang="0">
                    <a:pos x="105" y="58"/>
                  </a:cxn>
                  <a:cxn ang="0">
                    <a:pos x="103" y="6"/>
                  </a:cxn>
                  <a:cxn ang="0">
                    <a:pos x="52" y="0"/>
                  </a:cxn>
                </a:cxnLst>
                <a:rect l="0" t="0" r="r" b="b"/>
                <a:pathLst>
                  <a:path w="106" h="113">
                    <a:moveTo>
                      <a:pt x="52" y="0"/>
                    </a:moveTo>
                    <a:lnTo>
                      <a:pt x="36" y="29"/>
                    </a:lnTo>
                    <a:lnTo>
                      <a:pt x="21" y="61"/>
                    </a:lnTo>
                    <a:lnTo>
                      <a:pt x="2" y="89"/>
                    </a:lnTo>
                    <a:lnTo>
                      <a:pt x="0" y="104"/>
                    </a:lnTo>
                    <a:lnTo>
                      <a:pt x="18" y="112"/>
                    </a:lnTo>
                    <a:lnTo>
                      <a:pt x="38" y="109"/>
                    </a:lnTo>
                    <a:lnTo>
                      <a:pt x="62" y="89"/>
                    </a:lnTo>
                    <a:lnTo>
                      <a:pt x="80" y="71"/>
                    </a:lnTo>
                    <a:lnTo>
                      <a:pt x="98" y="67"/>
                    </a:lnTo>
                    <a:lnTo>
                      <a:pt x="105" y="58"/>
                    </a:lnTo>
                    <a:lnTo>
                      <a:pt x="103" y="6"/>
                    </a:lnTo>
                    <a:lnTo>
                      <a:pt x="52" y="0"/>
                    </a:lnTo>
                  </a:path>
                </a:pathLst>
              </a:custGeom>
              <a:solidFill>
                <a:srgbClr val="000000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24984" name="Freeform 56"/>
              <p:cNvSpPr>
                <a:spLocks/>
              </p:cNvSpPr>
              <p:nvPr/>
            </p:nvSpPr>
            <p:spPr bwMode="auto">
              <a:xfrm>
                <a:off x="1957" y="2346"/>
                <a:ext cx="67" cy="125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0" y="35"/>
                  </a:cxn>
                  <a:cxn ang="0">
                    <a:pos x="9" y="52"/>
                  </a:cxn>
                  <a:cxn ang="0">
                    <a:pos x="11" y="79"/>
                  </a:cxn>
                  <a:cxn ang="0">
                    <a:pos x="26" y="106"/>
                  </a:cxn>
                  <a:cxn ang="0">
                    <a:pos x="39" y="120"/>
                  </a:cxn>
                  <a:cxn ang="0">
                    <a:pos x="50" y="124"/>
                  </a:cxn>
                  <a:cxn ang="0">
                    <a:pos x="60" y="123"/>
                  </a:cxn>
                  <a:cxn ang="0">
                    <a:pos x="66" y="104"/>
                  </a:cxn>
                  <a:cxn ang="0">
                    <a:pos x="64" y="76"/>
                  </a:cxn>
                  <a:cxn ang="0">
                    <a:pos x="53" y="44"/>
                  </a:cxn>
                  <a:cxn ang="0">
                    <a:pos x="37" y="10"/>
                  </a:cxn>
                  <a:cxn ang="0">
                    <a:pos x="37" y="0"/>
                  </a:cxn>
                  <a:cxn ang="0">
                    <a:pos x="1" y="2"/>
                  </a:cxn>
                </a:cxnLst>
                <a:rect l="0" t="0" r="r" b="b"/>
                <a:pathLst>
                  <a:path w="67" h="125">
                    <a:moveTo>
                      <a:pt x="1" y="2"/>
                    </a:moveTo>
                    <a:lnTo>
                      <a:pt x="0" y="35"/>
                    </a:lnTo>
                    <a:lnTo>
                      <a:pt x="9" y="52"/>
                    </a:lnTo>
                    <a:lnTo>
                      <a:pt x="11" y="79"/>
                    </a:lnTo>
                    <a:lnTo>
                      <a:pt x="26" y="106"/>
                    </a:lnTo>
                    <a:lnTo>
                      <a:pt x="39" y="120"/>
                    </a:lnTo>
                    <a:lnTo>
                      <a:pt x="50" y="124"/>
                    </a:lnTo>
                    <a:lnTo>
                      <a:pt x="60" y="123"/>
                    </a:lnTo>
                    <a:lnTo>
                      <a:pt x="66" y="104"/>
                    </a:lnTo>
                    <a:lnTo>
                      <a:pt x="64" y="76"/>
                    </a:lnTo>
                    <a:lnTo>
                      <a:pt x="53" y="44"/>
                    </a:lnTo>
                    <a:lnTo>
                      <a:pt x="37" y="10"/>
                    </a:lnTo>
                    <a:lnTo>
                      <a:pt x="37" y="0"/>
                    </a:lnTo>
                    <a:lnTo>
                      <a:pt x="1" y="2"/>
                    </a:lnTo>
                  </a:path>
                </a:pathLst>
              </a:custGeom>
              <a:solidFill>
                <a:srgbClr val="000000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24985" name="Group 57"/>
            <p:cNvGrpSpPr>
              <a:grpSpLocks/>
            </p:cNvGrpSpPr>
            <p:nvPr/>
          </p:nvGrpSpPr>
          <p:grpSpPr bwMode="auto">
            <a:xfrm>
              <a:off x="1795" y="847"/>
              <a:ext cx="234" cy="1502"/>
              <a:chOff x="1795" y="847"/>
              <a:chExt cx="234" cy="1502"/>
            </a:xfrm>
          </p:grpSpPr>
          <p:sp>
            <p:nvSpPr>
              <p:cNvPr id="124986" name="Freeform 58"/>
              <p:cNvSpPr>
                <a:spLocks/>
              </p:cNvSpPr>
              <p:nvPr/>
            </p:nvSpPr>
            <p:spPr bwMode="auto">
              <a:xfrm>
                <a:off x="1801" y="1623"/>
                <a:ext cx="32" cy="141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0" y="78"/>
                  </a:cxn>
                  <a:cxn ang="0">
                    <a:pos x="16" y="125"/>
                  </a:cxn>
                  <a:cxn ang="0">
                    <a:pos x="24" y="140"/>
                  </a:cxn>
                  <a:cxn ang="0">
                    <a:pos x="23" y="73"/>
                  </a:cxn>
                  <a:cxn ang="0">
                    <a:pos x="26" y="80"/>
                  </a:cxn>
                  <a:cxn ang="0">
                    <a:pos x="30" y="102"/>
                  </a:cxn>
                  <a:cxn ang="0">
                    <a:pos x="31" y="78"/>
                  </a:cxn>
                  <a:cxn ang="0">
                    <a:pos x="27" y="37"/>
                  </a:cxn>
                  <a:cxn ang="0">
                    <a:pos x="17" y="0"/>
                  </a:cxn>
                  <a:cxn ang="0">
                    <a:pos x="1" y="2"/>
                  </a:cxn>
                </a:cxnLst>
                <a:rect l="0" t="0" r="r" b="b"/>
                <a:pathLst>
                  <a:path w="32" h="141">
                    <a:moveTo>
                      <a:pt x="1" y="2"/>
                    </a:moveTo>
                    <a:lnTo>
                      <a:pt x="0" y="78"/>
                    </a:lnTo>
                    <a:lnTo>
                      <a:pt x="16" y="125"/>
                    </a:lnTo>
                    <a:lnTo>
                      <a:pt x="24" y="140"/>
                    </a:lnTo>
                    <a:lnTo>
                      <a:pt x="23" y="73"/>
                    </a:lnTo>
                    <a:lnTo>
                      <a:pt x="26" y="80"/>
                    </a:lnTo>
                    <a:lnTo>
                      <a:pt x="30" y="102"/>
                    </a:lnTo>
                    <a:lnTo>
                      <a:pt x="31" y="78"/>
                    </a:lnTo>
                    <a:lnTo>
                      <a:pt x="27" y="37"/>
                    </a:lnTo>
                    <a:lnTo>
                      <a:pt x="17" y="0"/>
                    </a:lnTo>
                    <a:lnTo>
                      <a:pt x="1" y="2"/>
                    </a:lnTo>
                  </a:path>
                </a:pathLst>
              </a:custGeom>
              <a:solidFill>
                <a:srgbClr val="FF7F3F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24987" name="Freeform 59"/>
              <p:cNvSpPr>
                <a:spLocks/>
              </p:cNvSpPr>
              <p:nvPr/>
            </p:nvSpPr>
            <p:spPr bwMode="auto">
              <a:xfrm>
                <a:off x="1816" y="1320"/>
                <a:ext cx="183" cy="1029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0" y="559"/>
                  </a:cxn>
                  <a:cxn ang="0">
                    <a:pos x="2" y="973"/>
                  </a:cxn>
                  <a:cxn ang="0">
                    <a:pos x="57" y="992"/>
                  </a:cxn>
                  <a:cxn ang="0">
                    <a:pos x="65" y="653"/>
                  </a:cxn>
                  <a:cxn ang="0">
                    <a:pos x="59" y="620"/>
                  </a:cxn>
                  <a:cxn ang="0">
                    <a:pos x="65" y="602"/>
                  </a:cxn>
                  <a:cxn ang="0">
                    <a:pos x="65" y="395"/>
                  </a:cxn>
                  <a:cxn ang="0">
                    <a:pos x="78" y="461"/>
                  </a:cxn>
                  <a:cxn ang="0">
                    <a:pos x="109" y="741"/>
                  </a:cxn>
                  <a:cxn ang="0">
                    <a:pos x="136" y="1028"/>
                  </a:cxn>
                  <a:cxn ang="0">
                    <a:pos x="182" y="1028"/>
                  </a:cxn>
                  <a:cxn ang="0">
                    <a:pos x="162" y="642"/>
                  </a:cxn>
                  <a:cxn ang="0">
                    <a:pos x="153" y="316"/>
                  </a:cxn>
                  <a:cxn ang="0">
                    <a:pos x="157" y="7"/>
                  </a:cxn>
                  <a:cxn ang="0">
                    <a:pos x="2" y="0"/>
                  </a:cxn>
                </a:cxnLst>
                <a:rect l="0" t="0" r="r" b="b"/>
                <a:pathLst>
                  <a:path w="183" h="1029">
                    <a:moveTo>
                      <a:pt x="2" y="0"/>
                    </a:moveTo>
                    <a:lnTo>
                      <a:pt x="0" y="559"/>
                    </a:lnTo>
                    <a:lnTo>
                      <a:pt x="2" y="973"/>
                    </a:lnTo>
                    <a:lnTo>
                      <a:pt x="57" y="992"/>
                    </a:lnTo>
                    <a:lnTo>
                      <a:pt x="65" y="653"/>
                    </a:lnTo>
                    <a:lnTo>
                      <a:pt x="59" y="620"/>
                    </a:lnTo>
                    <a:lnTo>
                      <a:pt x="65" y="602"/>
                    </a:lnTo>
                    <a:lnTo>
                      <a:pt x="65" y="395"/>
                    </a:lnTo>
                    <a:lnTo>
                      <a:pt x="78" y="461"/>
                    </a:lnTo>
                    <a:lnTo>
                      <a:pt x="109" y="741"/>
                    </a:lnTo>
                    <a:lnTo>
                      <a:pt x="136" y="1028"/>
                    </a:lnTo>
                    <a:lnTo>
                      <a:pt x="182" y="1028"/>
                    </a:lnTo>
                    <a:lnTo>
                      <a:pt x="162" y="642"/>
                    </a:lnTo>
                    <a:lnTo>
                      <a:pt x="153" y="316"/>
                    </a:lnTo>
                    <a:lnTo>
                      <a:pt x="157" y="7"/>
                    </a:lnTo>
                    <a:lnTo>
                      <a:pt x="2" y="0"/>
                    </a:lnTo>
                  </a:path>
                </a:pathLst>
              </a:custGeom>
              <a:solidFill>
                <a:srgbClr val="00007F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24988" name="Freeform 60"/>
              <p:cNvSpPr>
                <a:spLocks/>
              </p:cNvSpPr>
              <p:nvPr/>
            </p:nvSpPr>
            <p:spPr bwMode="auto">
              <a:xfrm>
                <a:off x="1795" y="847"/>
                <a:ext cx="234" cy="786"/>
              </a:xfrm>
              <a:custGeom>
                <a:avLst/>
                <a:gdLst/>
                <a:ahLst/>
                <a:cxnLst>
                  <a:cxn ang="0">
                    <a:pos x="77" y="10"/>
                  </a:cxn>
                  <a:cxn ang="0">
                    <a:pos x="7" y="105"/>
                  </a:cxn>
                  <a:cxn ang="0">
                    <a:pos x="2" y="357"/>
                  </a:cxn>
                  <a:cxn ang="0">
                    <a:pos x="0" y="484"/>
                  </a:cxn>
                  <a:cxn ang="0">
                    <a:pos x="5" y="785"/>
                  </a:cxn>
                  <a:cxn ang="0">
                    <a:pos x="21" y="785"/>
                  </a:cxn>
                  <a:cxn ang="0">
                    <a:pos x="28" y="476"/>
                  </a:cxn>
                  <a:cxn ang="0">
                    <a:pos x="177" y="476"/>
                  </a:cxn>
                  <a:cxn ang="0">
                    <a:pos x="181" y="399"/>
                  </a:cxn>
                  <a:cxn ang="0">
                    <a:pos x="186" y="453"/>
                  </a:cxn>
                  <a:cxn ang="0">
                    <a:pos x="176" y="571"/>
                  </a:cxn>
                  <a:cxn ang="0">
                    <a:pos x="166" y="745"/>
                  </a:cxn>
                  <a:cxn ang="0">
                    <a:pos x="191" y="756"/>
                  </a:cxn>
                  <a:cxn ang="0">
                    <a:pos x="233" y="449"/>
                  </a:cxn>
                  <a:cxn ang="0">
                    <a:pos x="206" y="88"/>
                  </a:cxn>
                  <a:cxn ang="0">
                    <a:pos x="127" y="0"/>
                  </a:cxn>
                  <a:cxn ang="0">
                    <a:pos x="92" y="40"/>
                  </a:cxn>
                  <a:cxn ang="0">
                    <a:pos x="77" y="10"/>
                  </a:cxn>
                </a:cxnLst>
                <a:rect l="0" t="0" r="r" b="b"/>
                <a:pathLst>
                  <a:path w="234" h="786">
                    <a:moveTo>
                      <a:pt x="77" y="10"/>
                    </a:moveTo>
                    <a:lnTo>
                      <a:pt x="7" y="105"/>
                    </a:lnTo>
                    <a:lnTo>
                      <a:pt x="2" y="357"/>
                    </a:lnTo>
                    <a:lnTo>
                      <a:pt x="0" y="484"/>
                    </a:lnTo>
                    <a:lnTo>
                      <a:pt x="5" y="785"/>
                    </a:lnTo>
                    <a:lnTo>
                      <a:pt x="21" y="785"/>
                    </a:lnTo>
                    <a:lnTo>
                      <a:pt x="28" y="476"/>
                    </a:lnTo>
                    <a:lnTo>
                      <a:pt x="177" y="476"/>
                    </a:lnTo>
                    <a:lnTo>
                      <a:pt x="181" y="399"/>
                    </a:lnTo>
                    <a:lnTo>
                      <a:pt x="186" y="453"/>
                    </a:lnTo>
                    <a:lnTo>
                      <a:pt x="176" y="571"/>
                    </a:lnTo>
                    <a:lnTo>
                      <a:pt x="166" y="745"/>
                    </a:lnTo>
                    <a:lnTo>
                      <a:pt x="191" y="756"/>
                    </a:lnTo>
                    <a:lnTo>
                      <a:pt x="233" y="449"/>
                    </a:lnTo>
                    <a:lnTo>
                      <a:pt x="206" y="88"/>
                    </a:lnTo>
                    <a:lnTo>
                      <a:pt x="127" y="0"/>
                    </a:lnTo>
                    <a:lnTo>
                      <a:pt x="92" y="40"/>
                    </a:lnTo>
                    <a:lnTo>
                      <a:pt x="77" y="10"/>
                    </a:lnTo>
                  </a:path>
                </a:pathLst>
              </a:custGeom>
              <a:solidFill>
                <a:srgbClr val="3F7FFF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24989" name="Freeform 61"/>
              <p:cNvSpPr>
                <a:spLocks/>
              </p:cNvSpPr>
              <p:nvPr/>
            </p:nvSpPr>
            <p:spPr bwMode="auto">
              <a:xfrm>
                <a:off x="1954" y="1587"/>
                <a:ext cx="36" cy="133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0" y="69"/>
                  </a:cxn>
                  <a:cxn ang="0">
                    <a:pos x="18" y="132"/>
                  </a:cxn>
                  <a:cxn ang="0">
                    <a:pos x="24" y="125"/>
                  </a:cxn>
                  <a:cxn ang="0">
                    <a:pos x="35" y="119"/>
                  </a:cxn>
                  <a:cxn ang="0">
                    <a:pos x="30" y="98"/>
                  </a:cxn>
                  <a:cxn ang="0">
                    <a:pos x="29" y="74"/>
                  </a:cxn>
                  <a:cxn ang="0">
                    <a:pos x="35" y="49"/>
                  </a:cxn>
                  <a:cxn ang="0">
                    <a:pos x="30" y="5"/>
                  </a:cxn>
                  <a:cxn ang="0">
                    <a:pos x="10" y="0"/>
                  </a:cxn>
                </a:cxnLst>
                <a:rect l="0" t="0" r="r" b="b"/>
                <a:pathLst>
                  <a:path w="36" h="133">
                    <a:moveTo>
                      <a:pt x="10" y="0"/>
                    </a:moveTo>
                    <a:lnTo>
                      <a:pt x="0" y="69"/>
                    </a:lnTo>
                    <a:lnTo>
                      <a:pt x="18" y="132"/>
                    </a:lnTo>
                    <a:lnTo>
                      <a:pt x="24" y="125"/>
                    </a:lnTo>
                    <a:lnTo>
                      <a:pt x="35" y="119"/>
                    </a:lnTo>
                    <a:lnTo>
                      <a:pt x="30" y="98"/>
                    </a:lnTo>
                    <a:lnTo>
                      <a:pt x="29" y="74"/>
                    </a:lnTo>
                    <a:lnTo>
                      <a:pt x="35" y="49"/>
                    </a:lnTo>
                    <a:lnTo>
                      <a:pt x="30" y="5"/>
                    </a:lnTo>
                    <a:lnTo>
                      <a:pt x="10" y="0"/>
                    </a:lnTo>
                  </a:path>
                </a:pathLst>
              </a:custGeom>
              <a:solidFill>
                <a:srgbClr val="FF7F3F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24990" name="Group 62"/>
              <p:cNvGrpSpPr>
                <a:grpSpLocks/>
              </p:cNvGrpSpPr>
              <p:nvPr/>
            </p:nvGrpSpPr>
            <p:grpSpPr bwMode="auto">
              <a:xfrm>
                <a:off x="1823" y="863"/>
                <a:ext cx="149" cy="486"/>
                <a:chOff x="1823" y="863"/>
                <a:chExt cx="149" cy="486"/>
              </a:xfrm>
            </p:grpSpPr>
            <p:grpSp>
              <p:nvGrpSpPr>
                <p:cNvPr id="124991" name="Group 63"/>
                <p:cNvGrpSpPr>
                  <a:grpSpLocks/>
                </p:cNvGrpSpPr>
                <p:nvPr/>
              </p:nvGrpSpPr>
              <p:grpSpPr bwMode="auto">
                <a:xfrm>
                  <a:off x="1823" y="863"/>
                  <a:ext cx="149" cy="486"/>
                  <a:chOff x="1823" y="863"/>
                  <a:chExt cx="149" cy="486"/>
                </a:xfrm>
              </p:grpSpPr>
              <p:grpSp>
                <p:nvGrpSpPr>
                  <p:cNvPr id="124992" name="Group 64"/>
                  <p:cNvGrpSpPr>
                    <a:grpSpLocks/>
                  </p:cNvGrpSpPr>
                  <p:nvPr/>
                </p:nvGrpSpPr>
                <p:grpSpPr bwMode="auto">
                  <a:xfrm>
                    <a:off x="1823" y="1326"/>
                    <a:ext cx="149" cy="23"/>
                    <a:chOff x="1823" y="1326"/>
                    <a:chExt cx="149" cy="23"/>
                  </a:xfrm>
                </p:grpSpPr>
                <p:sp>
                  <p:nvSpPr>
                    <p:cNvPr id="124993" name="Line 6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823" y="1349"/>
                      <a:ext cx="149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24994" name="Line 6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823" y="1326"/>
                      <a:ext cx="149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</p:grpSp>
              <p:sp>
                <p:nvSpPr>
                  <p:cNvPr id="124995" name="Freeform 67"/>
                  <p:cNvSpPr>
                    <a:spLocks/>
                  </p:cNvSpPr>
                  <p:nvPr/>
                </p:nvSpPr>
                <p:spPr bwMode="auto">
                  <a:xfrm>
                    <a:off x="1864" y="863"/>
                    <a:ext cx="70" cy="71"/>
                  </a:xfrm>
                  <a:custGeom>
                    <a:avLst/>
                    <a:gdLst/>
                    <a:ahLst/>
                    <a:cxnLst>
                      <a:cxn ang="0">
                        <a:pos x="0" y="8"/>
                      </a:cxn>
                      <a:cxn ang="0">
                        <a:pos x="3" y="70"/>
                      </a:cxn>
                      <a:cxn ang="0">
                        <a:pos x="22" y="25"/>
                      </a:cxn>
                      <a:cxn ang="0">
                        <a:pos x="36" y="69"/>
                      </a:cxn>
                      <a:cxn ang="0">
                        <a:pos x="69" y="0"/>
                      </a:cxn>
                    </a:cxnLst>
                    <a:rect l="0" t="0" r="r" b="b"/>
                    <a:pathLst>
                      <a:path w="70" h="71">
                        <a:moveTo>
                          <a:pt x="0" y="8"/>
                        </a:moveTo>
                        <a:lnTo>
                          <a:pt x="3" y="70"/>
                        </a:lnTo>
                        <a:lnTo>
                          <a:pt x="22" y="25"/>
                        </a:lnTo>
                        <a:lnTo>
                          <a:pt x="36" y="69"/>
                        </a:lnTo>
                        <a:lnTo>
                          <a:pt x="69" y="0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tr-TR"/>
                  </a:p>
                </p:txBody>
              </p:sp>
            </p:grpSp>
            <p:sp>
              <p:nvSpPr>
                <p:cNvPr id="124996" name="Line 68"/>
                <p:cNvSpPr>
                  <a:spLocks noChangeShapeType="1"/>
                </p:cNvSpPr>
                <p:nvPr/>
              </p:nvSpPr>
              <p:spPr bwMode="auto">
                <a:xfrm>
                  <a:off x="1886" y="897"/>
                  <a:ext cx="0" cy="45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</p:grpSp>
        </p:grpSp>
        <p:grpSp>
          <p:nvGrpSpPr>
            <p:cNvPr id="124997" name="Group 69"/>
            <p:cNvGrpSpPr>
              <a:grpSpLocks/>
            </p:cNvGrpSpPr>
            <p:nvPr/>
          </p:nvGrpSpPr>
          <p:grpSpPr bwMode="auto">
            <a:xfrm>
              <a:off x="1843" y="612"/>
              <a:ext cx="98" cy="277"/>
              <a:chOff x="1843" y="612"/>
              <a:chExt cx="98" cy="277"/>
            </a:xfrm>
          </p:grpSpPr>
          <p:grpSp>
            <p:nvGrpSpPr>
              <p:cNvPr id="124998" name="Group 70"/>
              <p:cNvGrpSpPr>
                <a:grpSpLocks/>
              </p:cNvGrpSpPr>
              <p:nvPr/>
            </p:nvGrpSpPr>
            <p:grpSpPr bwMode="auto">
              <a:xfrm>
                <a:off x="1845" y="626"/>
                <a:ext cx="92" cy="263"/>
                <a:chOff x="1845" y="626"/>
                <a:chExt cx="92" cy="263"/>
              </a:xfrm>
            </p:grpSpPr>
            <p:sp>
              <p:nvSpPr>
                <p:cNvPr id="124999" name="Freeform 71"/>
                <p:cNvSpPr>
                  <a:spLocks/>
                </p:cNvSpPr>
                <p:nvPr/>
              </p:nvSpPr>
              <p:spPr bwMode="auto">
                <a:xfrm>
                  <a:off x="1845" y="626"/>
                  <a:ext cx="92" cy="263"/>
                </a:xfrm>
                <a:custGeom>
                  <a:avLst/>
                  <a:gdLst/>
                  <a:ahLst/>
                  <a:cxnLst>
                    <a:cxn ang="0">
                      <a:pos x="4" y="47"/>
                    </a:cxn>
                    <a:cxn ang="0">
                      <a:pos x="2" y="73"/>
                    </a:cxn>
                    <a:cxn ang="0">
                      <a:pos x="1" y="83"/>
                    </a:cxn>
                    <a:cxn ang="0">
                      <a:pos x="4" y="93"/>
                    </a:cxn>
                    <a:cxn ang="0">
                      <a:pos x="0" y="113"/>
                    </a:cxn>
                    <a:cxn ang="0">
                      <a:pos x="2" y="144"/>
                    </a:cxn>
                    <a:cxn ang="0">
                      <a:pos x="5" y="159"/>
                    </a:cxn>
                    <a:cxn ang="0">
                      <a:pos x="7" y="174"/>
                    </a:cxn>
                    <a:cxn ang="0">
                      <a:pos x="9" y="188"/>
                    </a:cxn>
                    <a:cxn ang="0">
                      <a:pos x="13" y="204"/>
                    </a:cxn>
                    <a:cxn ang="0">
                      <a:pos x="20" y="208"/>
                    </a:cxn>
                    <a:cxn ang="0">
                      <a:pos x="27" y="211"/>
                    </a:cxn>
                    <a:cxn ang="0">
                      <a:pos x="27" y="223"/>
                    </a:cxn>
                    <a:cxn ang="0">
                      <a:pos x="26" y="232"/>
                    </a:cxn>
                    <a:cxn ang="0">
                      <a:pos x="41" y="262"/>
                    </a:cxn>
                    <a:cxn ang="0">
                      <a:pos x="78" y="223"/>
                    </a:cxn>
                    <a:cxn ang="0">
                      <a:pos x="79" y="151"/>
                    </a:cxn>
                    <a:cxn ang="0">
                      <a:pos x="84" y="130"/>
                    </a:cxn>
                    <a:cxn ang="0">
                      <a:pos x="87" y="114"/>
                    </a:cxn>
                    <a:cxn ang="0">
                      <a:pos x="89" y="94"/>
                    </a:cxn>
                    <a:cxn ang="0">
                      <a:pos x="91" y="77"/>
                    </a:cxn>
                    <a:cxn ang="0">
                      <a:pos x="90" y="61"/>
                    </a:cxn>
                    <a:cxn ang="0">
                      <a:pos x="89" y="44"/>
                    </a:cxn>
                    <a:cxn ang="0">
                      <a:pos x="87" y="31"/>
                    </a:cxn>
                    <a:cxn ang="0">
                      <a:pos x="83" y="20"/>
                    </a:cxn>
                    <a:cxn ang="0">
                      <a:pos x="78" y="12"/>
                    </a:cxn>
                    <a:cxn ang="0">
                      <a:pos x="71" y="7"/>
                    </a:cxn>
                    <a:cxn ang="0">
                      <a:pos x="64" y="3"/>
                    </a:cxn>
                    <a:cxn ang="0">
                      <a:pos x="55" y="1"/>
                    </a:cxn>
                    <a:cxn ang="0">
                      <a:pos x="45" y="0"/>
                    </a:cxn>
                    <a:cxn ang="0">
                      <a:pos x="34" y="1"/>
                    </a:cxn>
                    <a:cxn ang="0">
                      <a:pos x="23" y="6"/>
                    </a:cxn>
                    <a:cxn ang="0">
                      <a:pos x="17" y="13"/>
                    </a:cxn>
                    <a:cxn ang="0">
                      <a:pos x="11" y="20"/>
                    </a:cxn>
                    <a:cxn ang="0">
                      <a:pos x="7" y="32"/>
                    </a:cxn>
                    <a:cxn ang="0">
                      <a:pos x="4" y="47"/>
                    </a:cxn>
                  </a:cxnLst>
                  <a:rect l="0" t="0" r="r" b="b"/>
                  <a:pathLst>
                    <a:path w="92" h="263">
                      <a:moveTo>
                        <a:pt x="4" y="47"/>
                      </a:moveTo>
                      <a:lnTo>
                        <a:pt x="2" y="73"/>
                      </a:lnTo>
                      <a:lnTo>
                        <a:pt x="1" y="83"/>
                      </a:lnTo>
                      <a:lnTo>
                        <a:pt x="4" y="93"/>
                      </a:lnTo>
                      <a:lnTo>
                        <a:pt x="0" y="113"/>
                      </a:lnTo>
                      <a:lnTo>
                        <a:pt x="2" y="144"/>
                      </a:lnTo>
                      <a:lnTo>
                        <a:pt x="5" y="159"/>
                      </a:lnTo>
                      <a:lnTo>
                        <a:pt x="7" y="174"/>
                      </a:lnTo>
                      <a:lnTo>
                        <a:pt x="9" y="188"/>
                      </a:lnTo>
                      <a:lnTo>
                        <a:pt x="13" y="204"/>
                      </a:lnTo>
                      <a:lnTo>
                        <a:pt x="20" y="208"/>
                      </a:lnTo>
                      <a:lnTo>
                        <a:pt x="27" y="211"/>
                      </a:lnTo>
                      <a:lnTo>
                        <a:pt x="27" y="223"/>
                      </a:lnTo>
                      <a:lnTo>
                        <a:pt x="26" y="232"/>
                      </a:lnTo>
                      <a:lnTo>
                        <a:pt x="41" y="262"/>
                      </a:lnTo>
                      <a:lnTo>
                        <a:pt x="78" y="223"/>
                      </a:lnTo>
                      <a:lnTo>
                        <a:pt x="79" y="151"/>
                      </a:lnTo>
                      <a:lnTo>
                        <a:pt x="84" y="130"/>
                      </a:lnTo>
                      <a:lnTo>
                        <a:pt x="87" y="114"/>
                      </a:lnTo>
                      <a:lnTo>
                        <a:pt x="89" y="94"/>
                      </a:lnTo>
                      <a:lnTo>
                        <a:pt x="91" y="77"/>
                      </a:lnTo>
                      <a:lnTo>
                        <a:pt x="90" y="61"/>
                      </a:lnTo>
                      <a:lnTo>
                        <a:pt x="89" y="44"/>
                      </a:lnTo>
                      <a:lnTo>
                        <a:pt x="87" y="31"/>
                      </a:lnTo>
                      <a:lnTo>
                        <a:pt x="83" y="20"/>
                      </a:lnTo>
                      <a:lnTo>
                        <a:pt x="78" y="12"/>
                      </a:lnTo>
                      <a:lnTo>
                        <a:pt x="71" y="7"/>
                      </a:lnTo>
                      <a:lnTo>
                        <a:pt x="64" y="3"/>
                      </a:lnTo>
                      <a:lnTo>
                        <a:pt x="55" y="1"/>
                      </a:lnTo>
                      <a:lnTo>
                        <a:pt x="45" y="0"/>
                      </a:lnTo>
                      <a:lnTo>
                        <a:pt x="34" y="1"/>
                      </a:lnTo>
                      <a:lnTo>
                        <a:pt x="23" y="6"/>
                      </a:lnTo>
                      <a:lnTo>
                        <a:pt x="17" y="13"/>
                      </a:lnTo>
                      <a:lnTo>
                        <a:pt x="11" y="20"/>
                      </a:lnTo>
                      <a:lnTo>
                        <a:pt x="7" y="32"/>
                      </a:lnTo>
                      <a:lnTo>
                        <a:pt x="4" y="47"/>
                      </a:lnTo>
                    </a:path>
                  </a:pathLst>
                </a:custGeom>
                <a:solidFill>
                  <a:srgbClr val="FF7F3F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25000" name="Freeform 72"/>
                <p:cNvSpPr>
                  <a:spLocks/>
                </p:cNvSpPr>
                <p:nvPr/>
              </p:nvSpPr>
              <p:spPr bwMode="auto">
                <a:xfrm>
                  <a:off x="1870" y="714"/>
                  <a:ext cx="34" cy="64"/>
                </a:xfrm>
                <a:custGeom>
                  <a:avLst/>
                  <a:gdLst/>
                  <a:ahLst/>
                  <a:cxnLst>
                    <a:cxn ang="0">
                      <a:pos x="4" y="4"/>
                    </a:cxn>
                    <a:cxn ang="0">
                      <a:pos x="11" y="1"/>
                    </a:cxn>
                    <a:cxn ang="0">
                      <a:pos x="21" y="0"/>
                    </a:cxn>
                    <a:cxn ang="0">
                      <a:pos x="28" y="4"/>
                    </a:cxn>
                    <a:cxn ang="0">
                      <a:pos x="30" y="6"/>
                    </a:cxn>
                    <a:cxn ang="0">
                      <a:pos x="31" y="11"/>
                    </a:cxn>
                    <a:cxn ang="0">
                      <a:pos x="33" y="13"/>
                    </a:cxn>
                    <a:cxn ang="0">
                      <a:pos x="19" y="14"/>
                    </a:cxn>
                    <a:cxn ang="0">
                      <a:pos x="21" y="17"/>
                    </a:cxn>
                    <a:cxn ang="0">
                      <a:pos x="28" y="18"/>
                    </a:cxn>
                    <a:cxn ang="0">
                      <a:pos x="11" y="18"/>
                    </a:cxn>
                    <a:cxn ang="0">
                      <a:pos x="5" y="18"/>
                    </a:cxn>
                    <a:cxn ang="0">
                      <a:pos x="3" y="51"/>
                    </a:cxn>
                    <a:cxn ang="0">
                      <a:pos x="5" y="58"/>
                    </a:cxn>
                    <a:cxn ang="0">
                      <a:pos x="5" y="63"/>
                    </a:cxn>
                    <a:cxn ang="0">
                      <a:pos x="0" y="54"/>
                    </a:cxn>
                    <a:cxn ang="0">
                      <a:pos x="0" y="54"/>
                    </a:cxn>
                    <a:cxn ang="0">
                      <a:pos x="3" y="14"/>
                    </a:cxn>
                    <a:cxn ang="0">
                      <a:pos x="4" y="4"/>
                    </a:cxn>
                  </a:cxnLst>
                  <a:rect l="0" t="0" r="r" b="b"/>
                  <a:pathLst>
                    <a:path w="34" h="64">
                      <a:moveTo>
                        <a:pt x="4" y="4"/>
                      </a:moveTo>
                      <a:lnTo>
                        <a:pt x="11" y="1"/>
                      </a:lnTo>
                      <a:lnTo>
                        <a:pt x="21" y="0"/>
                      </a:lnTo>
                      <a:lnTo>
                        <a:pt x="28" y="4"/>
                      </a:lnTo>
                      <a:lnTo>
                        <a:pt x="30" y="6"/>
                      </a:lnTo>
                      <a:lnTo>
                        <a:pt x="31" y="11"/>
                      </a:lnTo>
                      <a:lnTo>
                        <a:pt x="33" y="13"/>
                      </a:lnTo>
                      <a:lnTo>
                        <a:pt x="19" y="14"/>
                      </a:lnTo>
                      <a:lnTo>
                        <a:pt x="21" y="17"/>
                      </a:lnTo>
                      <a:lnTo>
                        <a:pt x="28" y="18"/>
                      </a:lnTo>
                      <a:lnTo>
                        <a:pt x="11" y="18"/>
                      </a:lnTo>
                      <a:lnTo>
                        <a:pt x="5" y="18"/>
                      </a:lnTo>
                      <a:lnTo>
                        <a:pt x="3" y="51"/>
                      </a:lnTo>
                      <a:lnTo>
                        <a:pt x="5" y="58"/>
                      </a:lnTo>
                      <a:lnTo>
                        <a:pt x="5" y="63"/>
                      </a:lnTo>
                      <a:lnTo>
                        <a:pt x="0" y="54"/>
                      </a:lnTo>
                      <a:lnTo>
                        <a:pt x="0" y="54"/>
                      </a:lnTo>
                      <a:lnTo>
                        <a:pt x="3" y="14"/>
                      </a:lnTo>
                      <a:lnTo>
                        <a:pt x="4" y="4"/>
                      </a:lnTo>
                    </a:path>
                  </a:pathLst>
                </a:custGeom>
                <a:solidFill>
                  <a:srgbClr val="7F3F00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25001" name="Freeform 73"/>
                <p:cNvSpPr>
                  <a:spLocks/>
                </p:cNvSpPr>
                <p:nvPr/>
              </p:nvSpPr>
              <p:spPr bwMode="auto">
                <a:xfrm>
                  <a:off x="1847" y="715"/>
                  <a:ext cx="19" cy="22"/>
                </a:xfrm>
                <a:custGeom>
                  <a:avLst/>
                  <a:gdLst/>
                  <a:ahLst/>
                  <a:cxnLst>
                    <a:cxn ang="0">
                      <a:pos x="16" y="4"/>
                    </a:cxn>
                    <a:cxn ang="0">
                      <a:pos x="7" y="0"/>
                    </a:cxn>
                    <a:cxn ang="0">
                      <a:pos x="0" y="0"/>
                    </a:cxn>
                    <a:cxn ang="0">
                      <a:pos x="1" y="9"/>
                    </a:cxn>
                    <a:cxn ang="0">
                      <a:pos x="0" y="15"/>
                    </a:cxn>
                    <a:cxn ang="0">
                      <a:pos x="7" y="15"/>
                    </a:cxn>
                    <a:cxn ang="0">
                      <a:pos x="12" y="15"/>
                    </a:cxn>
                    <a:cxn ang="0">
                      <a:pos x="5" y="18"/>
                    </a:cxn>
                    <a:cxn ang="0">
                      <a:pos x="1" y="21"/>
                    </a:cxn>
                    <a:cxn ang="0">
                      <a:pos x="14" y="18"/>
                    </a:cxn>
                    <a:cxn ang="0">
                      <a:pos x="18" y="17"/>
                    </a:cxn>
                    <a:cxn ang="0">
                      <a:pos x="16" y="4"/>
                    </a:cxn>
                  </a:cxnLst>
                  <a:rect l="0" t="0" r="r" b="b"/>
                  <a:pathLst>
                    <a:path w="19" h="22">
                      <a:moveTo>
                        <a:pt x="16" y="4"/>
                      </a:moveTo>
                      <a:lnTo>
                        <a:pt x="7" y="0"/>
                      </a:lnTo>
                      <a:lnTo>
                        <a:pt x="0" y="0"/>
                      </a:lnTo>
                      <a:lnTo>
                        <a:pt x="1" y="9"/>
                      </a:lnTo>
                      <a:lnTo>
                        <a:pt x="0" y="15"/>
                      </a:lnTo>
                      <a:lnTo>
                        <a:pt x="7" y="15"/>
                      </a:lnTo>
                      <a:lnTo>
                        <a:pt x="12" y="15"/>
                      </a:lnTo>
                      <a:lnTo>
                        <a:pt x="5" y="18"/>
                      </a:lnTo>
                      <a:lnTo>
                        <a:pt x="1" y="21"/>
                      </a:lnTo>
                      <a:lnTo>
                        <a:pt x="14" y="18"/>
                      </a:lnTo>
                      <a:lnTo>
                        <a:pt x="18" y="17"/>
                      </a:lnTo>
                      <a:lnTo>
                        <a:pt x="16" y="4"/>
                      </a:lnTo>
                    </a:path>
                  </a:pathLst>
                </a:custGeom>
                <a:solidFill>
                  <a:srgbClr val="7F3F00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25002" name="Freeform 74"/>
                <p:cNvSpPr>
                  <a:spLocks/>
                </p:cNvSpPr>
                <p:nvPr/>
              </p:nvSpPr>
              <p:spPr bwMode="auto">
                <a:xfrm>
                  <a:off x="1877" y="768"/>
                  <a:ext cx="47" cy="82"/>
                </a:xfrm>
                <a:custGeom>
                  <a:avLst/>
                  <a:gdLst/>
                  <a:ahLst/>
                  <a:cxnLst>
                    <a:cxn ang="0">
                      <a:pos x="39" y="22"/>
                    </a:cxn>
                    <a:cxn ang="0">
                      <a:pos x="34" y="41"/>
                    </a:cxn>
                    <a:cxn ang="0">
                      <a:pos x="0" y="70"/>
                    </a:cxn>
                    <a:cxn ang="0">
                      <a:pos x="18" y="63"/>
                    </a:cxn>
                    <a:cxn ang="0">
                      <a:pos x="26" y="60"/>
                    </a:cxn>
                    <a:cxn ang="0">
                      <a:pos x="35" y="62"/>
                    </a:cxn>
                    <a:cxn ang="0">
                      <a:pos x="42" y="67"/>
                    </a:cxn>
                    <a:cxn ang="0">
                      <a:pos x="46" y="81"/>
                    </a:cxn>
                    <a:cxn ang="0">
                      <a:pos x="46" y="25"/>
                    </a:cxn>
                    <a:cxn ang="0">
                      <a:pos x="45" y="12"/>
                    </a:cxn>
                    <a:cxn ang="0">
                      <a:pos x="40" y="0"/>
                    </a:cxn>
                    <a:cxn ang="0">
                      <a:pos x="39" y="22"/>
                    </a:cxn>
                  </a:cxnLst>
                  <a:rect l="0" t="0" r="r" b="b"/>
                  <a:pathLst>
                    <a:path w="47" h="82">
                      <a:moveTo>
                        <a:pt x="39" y="22"/>
                      </a:moveTo>
                      <a:lnTo>
                        <a:pt x="34" y="41"/>
                      </a:lnTo>
                      <a:lnTo>
                        <a:pt x="0" y="70"/>
                      </a:lnTo>
                      <a:lnTo>
                        <a:pt x="18" y="63"/>
                      </a:lnTo>
                      <a:lnTo>
                        <a:pt x="26" y="60"/>
                      </a:lnTo>
                      <a:lnTo>
                        <a:pt x="35" y="62"/>
                      </a:lnTo>
                      <a:lnTo>
                        <a:pt x="42" y="67"/>
                      </a:lnTo>
                      <a:lnTo>
                        <a:pt x="46" y="81"/>
                      </a:lnTo>
                      <a:lnTo>
                        <a:pt x="46" y="25"/>
                      </a:lnTo>
                      <a:lnTo>
                        <a:pt x="45" y="12"/>
                      </a:lnTo>
                      <a:lnTo>
                        <a:pt x="40" y="0"/>
                      </a:lnTo>
                      <a:lnTo>
                        <a:pt x="39" y="22"/>
                      </a:lnTo>
                    </a:path>
                  </a:pathLst>
                </a:custGeom>
                <a:solidFill>
                  <a:srgbClr val="7F3F00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sp>
            <p:nvSpPr>
              <p:cNvPr id="125003" name="Freeform 75"/>
              <p:cNvSpPr>
                <a:spLocks/>
              </p:cNvSpPr>
              <p:nvPr/>
            </p:nvSpPr>
            <p:spPr bwMode="auto">
              <a:xfrm>
                <a:off x="1843" y="612"/>
                <a:ext cx="98" cy="191"/>
              </a:xfrm>
              <a:custGeom>
                <a:avLst/>
                <a:gdLst/>
                <a:ahLst/>
                <a:cxnLst>
                  <a:cxn ang="0">
                    <a:pos x="17" y="16"/>
                  </a:cxn>
                  <a:cxn ang="0">
                    <a:pos x="25" y="9"/>
                  </a:cxn>
                  <a:cxn ang="0">
                    <a:pos x="32" y="5"/>
                  </a:cxn>
                  <a:cxn ang="0">
                    <a:pos x="45" y="0"/>
                  </a:cxn>
                  <a:cxn ang="0">
                    <a:pos x="53" y="0"/>
                  </a:cxn>
                  <a:cxn ang="0">
                    <a:pos x="62" y="0"/>
                  </a:cxn>
                  <a:cxn ang="0">
                    <a:pos x="71" y="4"/>
                  </a:cxn>
                  <a:cxn ang="0">
                    <a:pos x="78" y="4"/>
                  </a:cxn>
                  <a:cxn ang="0">
                    <a:pos x="84" y="8"/>
                  </a:cxn>
                  <a:cxn ang="0">
                    <a:pos x="89" y="16"/>
                  </a:cxn>
                  <a:cxn ang="0">
                    <a:pos x="94" y="26"/>
                  </a:cxn>
                  <a:cxn ang="0">
                    <a:pos x="94" y="40"/>
                  </a:cxn>
                  <a:cxn ang="0">
                    <a:pos x="96" y="58"/>
                  </a:cxn>
                  <a:cxn ang="0">
                    <a:pos x="97" y="84"/>
                  </a:cxn>
                  <a:cxn ang="0">
                    <a:pos x="96" y="106"/>
                  </a:cxn>
                  <a:cxn ang="0">
                    <a:pos x="94" y="125"/>
                  </a:cxn>
                  <a:cxn ang="0">
                    <a:pos x="91" y="143"/>
                  </a:cxn>
                  <a:cxn ang="0">
                    <a:pos x="89" y="155"/>
                  </a:cxn>
                  <a:cxn ang="0">
                    <a:pos x="86" y="167"/>
                  </a:cxn>
                  <a:cxn ang="0">
                    <a:pos x="83" y="178"/>
                  </a:cxn>
                  <a:cxn ang="0">
                    <a:pos x="80" y="190"/>
                  </a:cxn>
                  <a:cxn ang="0">
                    <a:pos x="76" y="190"/>
                  </a:cxn>
                  <a:cxn ang="0">
                    <a:pos x="78" y="173"/>
                  </a:cxn>
                  <a:cxn ang="0">
                    <a:pos x="75" y="162"/>
                  </a:cxn>
                  <a:cxn ang="0">
                    <a:pos x="74" y="155"/>
                  </a:cxn>
                  <a:cxn ang="0">
                    <a:pos x="76" y="144"/>
                  </a:cxn>
                  <a:cxn ang="0">
                    <a:pos x="78" y="125"/>
                  </a:cxn>
                  <a:cxn ang="0">
                    <a:pos x="75" y="120"/>
                  </a:cxn>
                  <a:cxn ang="0">
                    <a:pos x="71" y="130"/>
                  </a:cxn>
                  <a:cxn ang="0">
                    <a:pos x="67" y="139"/>
                  </a:cxn>
                  <a:cxn ang="0">
                    <a:pos x="68" y="120"/>
                  </a:cxn>
                  <a:cxn ang="0">
                    <a:pos x="66" y="97"/>
                  </a:cxn>
                  <a:cxn ang="0">
                    <a:pos x="66" y="73"/>
                  </a:cxn>
                  <a:cxn ang="0">
                    <a:pos x="65" y="60"/>
                  </a:cxn>
                  <a:cxn ang="0">
                    <a:pos x="68" y="54"/>
                  </a:cxn>
                  <a:cxn ang="0">
                    <a:pos x="62" y="57"/>
                  </a:cxn>
                  <a:cxn ang="0">
                    <a:pos x="56" y="61"/>
                  </a:cxn>
                  <a:cxn ang="0">
                    <a:pos x="51" y="62"/>
                  </a:cxn>
                  <a:cxn ang="0">
                    <a:pos x="41" y="64"/>
                  </a:cxn>
                  <a:cxn ang="0">
                    <a:pos x="35" y="68"/>
                  </a:cxn>
                  <a:cxn ang="0">
                    <a:pos x="44" y="61"/>
                  </a:cxn>
                  <a:cxn ang="0">
                    <a:pos x="39" y="61"/>
                  </a:cxn>
                  <a:cxn ang="0">
                    <a:pos x="27" y="61"/>
                  </a:cxn>
                  <a:cxn ang="0">
                    <a:pos x="19" y="58"/>
                  </a:cxn>
                  <a:cxn ang="0">
                    <a:pos x="9" y="60"/>
                  </a:cxn>
                  <a:cxn ang="0">
                    <a:pos x="6" y="72"/>
                  </a:cxn>
                  <a:cxn ang="0">
                    <a:pos x="4" y="86"/>
                  </a:cxn>
                  <a:cxn ang="0">
                    <a:pos x="2" y="68"/>
                  </a:cxn>
                  <a:cxn ang="0">
                    <a:pos x="0" y="47"/>
                  </a:cxn>
                  <a:cxn ang="0">
                    <a:pos x="4" y="33"/>
                  </a:cxn>
                  <a:cxn ang="0">
                    <a:pos x="10" y="23"/>
                  </a:cxn>
                  <a:cxn ang="0">
                    <a:pos x="17" y="16"/>
                  </a:cxn>
                </a:cxnLst>
                <a:rect l="0" t="0" r="r" b="b"/>
                <a:pathLst>
                  <a:path w="98" h="191">
                    <a:moveTo>
                      <a:pt x="17" y="16"/>
                    </a:moveTo>
                    <a:lnTo>
                      <a:pt x="25" y="9"/>
                    </a:lnTo>
                    <a:lnTo>
                      <a:pt x="32" y="5"/>
                    </a:lnTo>
                    <a:lnTo>
                      <a:pt x="45" y="0"/>
                    </a:lnTo>
                    <a:lnTo>
                      <a:pt x="53" y="0"/>
                    </a:lnTo>
                    <a:lnTo>
                      <a:pt x="62" y="0"/>
                    </a:lnTo>
                    <a:lnTo>
                      <a:pt x="71" y="4"/>
                    </a:lnTo>
                    <a:lnTo>
                      <a:pt x="78" y="4"/>
                    </a:lnTo>
                    <a:lnTo>
                      <a:pt x="84" y="8"/>
                    </a:lnTo>
                    <a:lnTo>
                      <a:pt x="89" y="16"/>
                    </a:lnTo>
                    <a:lnTo>
                      <a:pt x="94" y="26"/>
                    </a:lnTo>
                    <a:lnTo>
                      <a:pt x="94" y="40"/>
                    </a:lnTo>
                    <a:lnTo>
                      <a:pt x="96" y="58"/>
                    </a:lnTo>
                    <a:lnTo>
                      <a:pt x="97" y="84"/>
                    </a:lnTo>
                    <a:lnTo>
                      <a:pt x="96" y="106"/>
                    </a:lnTo>
                    <a:lnTo>
                      <a:pt x="94" y="125"/>
                    </a:lnTo>
                    <a:lnTo>
                      <a:pt x="91" y="143"/>
                    </a:lnTo>
                    <a:lnTo>
                      <a:pt x="89" y="155"/>
                    </a:lnTo>
                    <a:lnTo>
                      <a:pt x="86" y="167"/>
                    </a:lnTo>
                    <a:lnTo>
                      <a:pt x="83" y="178"/>
                    </a:lnTo>
                    <a:lnTo>
                      <a:pt x="80" y="190"/>
                    </a:lnTo>
                    <a:lnTo>
                      <a:pt x="76" y="190"/>
                    </a:lnTo>
                    <a:lnTo>
                      <a:pt x="78" y="173"/>
                    </a:lnTo>
                    <a:lnTo>
                      <a:pt x="75" y="162"/>
                    </a:lnTo>
                    <a:lnTo>
                      <a:pt x="74" y="155"/>
                    </a:lnTo>
                    <a:lnTo>
                      <a:pt x="76" y="144"/>
                    </a:lnTo>
                    <a:lnTo>
                      <a:pt x="78" y="125"/>
                    </a:lnTo>
                    <a:lnTo>
                      <a:pt x="75" y="120"/>
                    </a:lnTo>
                    <a:lnTo>
                      <a:pt x="71" y="130"/>
                    </a:lnTo>
                    <a:lnTo>
                      <a:pt x="67" y="139"/>
                    </a:lnTo>
                    <a:lnTo>
                      <a:pt x="68" y="120"/>
                    </a:lnTo>
                    <a:lnTo>
                      <a:pt x="66" y="97"/>
                    </a:lnTo>
                    <a:lnTo>
                      <a:pt x="66" y="73"/>
                    </a:lnTo>
                    <a:lnTo>
                      <a:pt x="65" y="60"/>
                    </a:lnTo>
                    <a:lnTo>
                      <a:pt x="68" y="54"/>
                    </a:lnTo>
                    <a:lnTo>
                      <a:pt x="62" y="57"/>
                    </a:lnTo>
                    <a:lnTo>
                      <a:pt x="56" y="61"/>
                    </a:lnTo>
                    <a:lnTo>
                      <a:pt x="51" y="62"/>
                    </a:lnTo>
                    <a:lnTo>
                      <a:pt x="41" y="64"/>
                    </a:lnTo>
                    <a:lnTo>
                      <a:pt x="35" y="68"/>
                    </a:lnTo>
                    <a:lnTo>
                      <a:pt x="44" y="61"/>
                    </a:lnTo>
                    <a:lnTo>
                      <a:pt x="39" y="61"/>
                    </a:lnTo>
                    <a:lnTo>
                      <a:pt x="27" y="61"/>
                    </a:lnTo>
                    <a:lnTo>
                      <a:pt x="19" y="58"/>
                    </a:lnTo>
                    <a:lnTo>
                      <a:pt x="9" y="60"/>
                    </a:lnTo>
                    <a:lnTo>
                      <a:pt x="6" y="72"/>
                    </a:lnTo>
                    <a:lnTo>
                      <a:pt x="4" y="86"/>
                    </a:lnTo>
                    <a:lnTo>
                      <a:pt x="2" y="68"/>
                    </a:lnTo>
                    <a:lnTo>
                      <a:pt x="0" y="47"/>
                    </a:lnTo>
                    <a:lnTo>
                      <a:pt x="4" y="33"/>
                    </a:lnTo>
                    <a:lnTo>
                      <a:pt x="10" y="23"/>
                    </a:lnTo>
                    <a:lnTo>
                      <a:pt x="17" y="16"/>
                    </a:lnTo>
                  </a:path>
                </a:pathLst>
              </a:custGeom>
              <a:solidFill>
                <a:srgbClr val="000000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</p:grpSp>
      </p:grpSp>
      <p:grpSp>
        <p:nvGrpSpPr>
          <p:cNvPr id="125004" name="Group 76"/>
          <p:cNvGrpSpPr>
            <a:grpSpLocks/>
          </p:cNvGrpSpPr>
          <p:nvPr/>
        </p:nvGrpSpPr>
        <p:grpSpPr bwMode="auto">
          <a:xfrm>
            <a:off x="2971800" y="2438400"/>
            <a:ext cx="338138" cy="2657475"/>
            <a:chOff x="2117" y="574"/>
            <a:chExt cx="213" cy="1674"/>
          </a:xfrm>
        </p:grpSpPr>
        <p:grpSp>
          <p:nvGrpSpPr>
            <p:cNvPr id="125005" name="Group 77"/>
            <p:cNvGrpSpPr>
              <a:grpSpLocks/>
            </p:cNvGrpSpPr>
            <p:nvPr/>
          </p:nvGrpSpPr>
          <p:grpSpPr bwMode="auto">
            <a:xfrm>
              <a:off x="2166" y="574"/>
              <a:ext cx="116" cy="270"/>
              <a:chOff x="2166" y="574"/>
              <a:chExt cx="116" cy="270"/>
            </a:xfrm>
          </p:grpSpPr>
          <p:sp>
            <p:nvSpPr>
              <p:cNvPr id="125006" name="Freeform 78"/>
              <p:cNvSpPr>
                <a:spLocks/>
              </p:cNvSpPr>
              <p:nvPr/>
            </p:nvSpPr>
            <p:spPr bwMode="auto">
              <a:xfrm>
                <a:off x="2181" y="586"/>
                <a:ext cx="90" cy="258"/>
              </a:xfrm>
              <a:custGeom>
                <a:avLst/>
                <a:gdLst/>
                <a:ahLst/>
                <a:cxnLst>
                  <a:cxn ang="0">
                    <a:pos x="20" y="240"/>
                  </a:cxn>
                  <a:cxn ang="0">
                    <a:pos x="20" y="201"/>
                  </a:cxn>
                  <a:cxn ang="0">
                    <a:pos x="14" y="181"/>
                  </a:cxn>
                  <a:cxn ang="0">
                    <a:pos x="10" y="164"/>
                  </a:cxn>
                  <a:cxn ang="0">
                    <a:pos x="5" y="143"/>
                  </a:cxn>
                  <a:cxn ang="0">
                    <a:pos x="2" y="126"/>
                  </a:cxn>
                  <a:cxn ang="0">
                    <a:pos x="0" y="113"/>
                  </a:cxn>
                  <a:cxn ang="0">
                    <a:pos x="0" y="79"/>
                  </a:cxn>
                  <a:cxn ang="0">
                    <a:pos x="2" y="55"/>
                  </a:cxn>
                  <a:cxn ang="0">
                    <a:pos x="7" y="34"/>
                  </a:cxn>
                  <a:cxn ang="0">
                    <a:pos x="14" y="20"/>
                  </a:cxn>
                  <a:cxn ang="0">
                    <a:pos x="18" y="13"/>
                  </a:cxn>
                  <a:cxn ang="0">
                    <a:pos x="27" y="4"/>
                  </a:cxn>
                  <a:cxn ang="0">
                    <a:pos x="41" y="0"/>
                  </a:cxn>
                  <a:cxn ang="0">
                    <a:pos x="55" y="2"/>
                  </a:cxn>
                  <a:cxn ang="0">
                    <a:pos x="65" y="6"/>
                  </a:cxn>
                  <a:cxn ang="0">
                    <a:pos x="77" y="21"/>
                  </a:cxn>
                  <a:cxn ang="0">
                    <a:pos x="82" y="34"/>
                  </a:cxn>
                  <a:cxn ang="0">
                    <a:pos x="87" y="46"/>
                  </a:cxn>
                  <a:cxn ang="0">
                    <a:pos x="89" y="65"/>
                  </a:cxn>
                  <a:cxn ang="0">
                    <a:pos x="88" y="95"/>
                  </a:cxn>
                  <a:cxn ang="0">
                    <a:pos x="84" y="123"/>
                  </a:cxn>
                  <a:cxn ang="0">
                    <a:pos x="78" y="149"/>
                  </a:cxn>
                  <a:cxn ang="0">
                    <a:pos x="73" y="167"/>
                  </a:cxn>
                  <a:cxn ang="0">
                    <a:pos x="69" y="183"/>
                  </a:cxn>
                  <a:cxn ang="0">
                    <a:pos x="64" y="201"/>
                  </a:cxn>
                  <a:cxn ang="0">
                    <a:pos x="62" y="230"/>
                  </a:cxn>
                  <a:cxn ang="0">
                    <a:pos x="62" y="246"/>
                  </a:cxn>
                  <a:cxn ang="0">
                    <a:pos x="53" y="254"/>
                  </a:cxn>
                  <a:cxn ang="0">
                    <a:pos x="43" y="257"/>
                  </a:cxn>
                  <a:cxn ang="0">
                    <a:pos x="32" y="254"/>
                  </a:cxn>
                  <a:cxn ang="0">
                    <a:pos x="25" y="248"/>
                  </a:cxn>
                  <a:cxn ang="0">
                    <a:pos x="20" y="240"/>
                  </a:cxn>
                </a:cxnLst>
                <a:rect l="0" t="0" r="r" b="b"/>
                <a:pathLst>
                  <a:path w="90" h="258">
                    <a:moveTo>
                      <a:pt x="20" y="240"/>
                    </a:moveTo>
                    <a:lnTo>
                      <a:pt x="20" y="201"/>
                    </a:lnTo>
                    <a:lnTo>
                      <a:pt x="14" y="181"/>
                    </a:lnTo>
                    <a:lnTo>
                      <a:pt x="10" y="164"/>
                    </a:lnTo>
                    <a:lnTo>
                      <a:pt x="5" y="143"/>
                    </a:lnTo>
                    <a:lnTo>
                      <a:pt x="2" y="126"/>
                    </a:lnTo>
                    <a:lnTo>
                      <a:pt x="0" y="113"/>
                    </a:lnTo>
                    <a:lnTo>
                      <a:pt x="0" y="79"/>
                    </a:lnTo>
                    <a:lnTo>
                      <a:pt x="2" y="55"/>
                    </a:lnTo>
                    <a:lnTo>
                      <a:pt x="7" y="34"/>
                    </a:lnTo>
                    <a:lnTo>
                      <a:pt x="14" y="20"/>
                    </a:lnTo>
                    <a:lnTo>
                      <a:pt x="18" y="13"/>
                    </a:lnTo>
                    <a:lnTo>
                      <a:pt x="27" y="4"/>
                    </a:lnTo>
                    <a:lnTo>
                      <a:pt x="41" y="0"/>
                    </a:lnTo>
                    <a:lnTo>
                      <a:pt x="55" y="2"/>
                    </a:lnTo>
                    <a:lnTo>
                      <a:pt x="65" y="6"/>
                    </a:lnTo>
                    <a:lnTo>
                      <a:pt x="77" y="21"/>
                    </a:lnTo>
                    <a:lnTo>
                      <a:pt x="82" y="34"/>
                    </a:lnTo>
                    <a:lnTo>
                      <a:pt x="87" y="46"/>
                    </a:lnTo>
                    <a:lnTo>
                      <a:pt x="89" y="65"/>
                    </a:lnTo>
                    <a:lnTo>
                      <a:pt x="88" y="95"/>
                    </a:lnTo>
                    <a:lnTo>
                      <a:pt x="84" y="123"/>
                    </a:lnTo>
                    <a:lnTo>
                      <a:pt x="78" y="149"/>
                    </a:lnTo>
                    <a:lnTo>
                      <a:pt x="73" y="167"/>
                    </a:lnTo>
                    <a:lnTo>
                      <a:pt x="69" y="183"/>
                    </a:lnTo>
                    <a:lnTo>
                      <a:pt x="64" y="201"/>
                    </a:lnTo>
                    <a:lnTo>
                      <a:pt x="62" y="230"/>
                    </a:lnTo>
                    <a:lnTo>
                      <a:pt x="62" y="246"/>
                    </a:lnTo>
                    <a:lnTo>
                      <a:pt x="53" y="254"/>
                    </a:lnTo>
                    <a:lnTo>
                      <a:pt x="43" y="257"/>
                    </a:lnTo>
                    <a:lnTo>
                      <a:pt x="32" y="254"/>
                    </a:lnTo>
                    <a:lnTo>
                      <a:pt x="25" y="248"/>
                    </a:lnTo>
                    <a:lnTo>
                      <a:pt x="20" y="240"/>
                    </a:lnTo>
                  </a:path>
                </a:pathLst>
              </a:custGeom>
              <a:solidFill>
                <a:srgbClr val="FF7F7F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25007" name="Freeform 79"/>
              <p:cNvSpPr>
                <a:spLocks/>
              </p:cNvSpPr>
              <p:nvPr/>
            </p:nvSpPr>
            <p:spPr bwMode="auto">
              <a:xfrm>
                <a:off x="2166" y="574"/>
                <a:ext cx="116" cy="177"/>
              </a:xfrm>
              <a:custGeom>
                <a:avLst/>
                <a:gdLst/>
                <a:ahLst/>
                <a:cxnLst>
                  <a:cxn ang="0">
                    <a:pos x="8" y="152"/>
                  </a:cxn>
                  <a:cxn ang="0">
                    <a:pos x="1" y="135"/>
                  </a:cxn>
                  <a:cxn ang="0">
                    <a:pos x="0" y="115"/>
                  </a:cxn>
                  <a:cxn ang="0">
                    <a:pos x="1" y="91"/>
                  </a:cxn>
                  <a:cxn ang="0">
                    <a:pos x="1" y="73"/>
                  </a:cxn>
                  <a:cxn ang="0">
                    <a:pos x="6" y="50"/>
                  </a:cxn>
                  <a:cxn ang="0">
                    <a:pos x="13" y="35"/>
                  </a:cxn>
                  <a:cxn ang="0">
                    <a:pos x="20" y="22"/>
                  </a:cxn>
                  <a:cxn ang="0">
                    <a:pos x="31" y="8"/>
                  </a:cxn>
                  <a:cxn ang="0">
                    <a:pos x="39" y="3"/>
                  </a:cxn>
                  <a:cxn ang="0">
                    <a:pos x="57" y="0"/>
                  </a:cxn>
                  <a:cxn ang="0">
                    <a:pos x="72" y="2"/>
                  </a:cxn>
                  <a:cxn ang="0">
                    <a:pos x="83" y="8"/>
                  </a:cxn>
                  <a:cxn ang="0">
                    <a:pos x="93" y="14"/>
                  </a:cxn>
                  <a:cxn ang="0">
                    <a:pos x="101" y="29"/>
                  </a:cxn>
                  <a:cxn ang="0">
                    <a:pos x="107" y="44"/>
                  </a:cxn>
                  <a:cxn ang="0">
                    <a:pos x="113" y="58"/>
                  </a:cxn>
                  <a:cxn ang="0">
                    <a:pos x="115" y="77"/>
                  </a:cxn>
                  <a:cxn ang="0">
                    <a:pos x="115" y="108"/>
                  </a:cxn>
                  <a:cxn ang="0">
                    <a:pos x="115" y="130"/>
                  </a:cxn>
                  <a:cxn ang="0">
                    <a:pos x="111" y="139"/>
                  </a:cxn>
                  <a:cxn ang="0">
                    <a:pos x="105" y="154"/>
                  </a:cxn>
                  <a:cxn ang="0">
                    <a:pos x="101" y="165"/>
                  </a:cxn>
                  <a:cxn ang="0">
                    <a:pos x="90" y="171"/>
                  </a:cxn>
                  <a:cxn ang="0">
                    <a:pos x="79" y="176"/>
                  </a:cxn>
                  <a:cxn ang="0">
                    <a:pos x="88" y="154"/>
                  </a:cxn>
                  <a:cxn ang="0">
                    <a:pos x="96" y="116"/>
                  </a:cxn>
                  <a:cxn ang="0">
                    <a:pos x="97" y="102"/>
                  </a:cxn>
                  <a:cxn ang="0">
                    <a:pos x="96" y="90"/>
                  </a:cxn>
                  <a:cxn ang="0">
                    <a:pos x="93" y="73"/>
                  </a:cxn>
                  <a:cxn ang="0">
                    <a:pos x="74" y="83"/>
                  </a:cxn>
                  <a:cxn ang="0">
                    <a:pos x="53" y="83"/>
                  </a:cxn>
                  <a:cxn ang="0">
                    <a:pos x="38" y="80"/>
                  </a:cxn>
                  <a:cxn ang="0">
                    <a:pos x="26" y="75"/>
                  </a:cxn>
                  <a:cxn ang="0">
                    <a:pos x="22" y="84"/>
                  </a:cxn>
                  <a:cxn ang="0">
                    <a:pos x="19" y="102"/>
                  </a:cxn>
                  <a:cxn ang="0">
                    <a:pos x="19" y="119"/>
                  </a:cxn>
                  <a:cxn ang="0">
                    <a:pos x="27" y="155"/>
                  </a:cxn>
                  <a:cxn ang="0">
                    <a:pos x="32" y="176"/>
                  </a:cxn>
                  <a:cxn ang="0">
                    <a:pos x="19" y="164"/>
                  </a:cxn>
                  <a:cxn ang="0">
                    <a:pos x="8" y="152"/>
                  </a:cxn>
                </a:cxnLst>
                <a:rect l="0" t="0" r="r" b="b"/>
                <a:pathLst>
                  <a:path w="116" h="177">
                    <a:moveTo>
                      <a:pt x="8" y="152"/>
                    </a:moveTo>
                    <a:lnTo>
                      <a:pt x="1" y="135"/>
                    </a:lnTo>
                    <a:lnTo>
                      <a:pt x="0" y="115"/>
                    </a:lnTo>
                    <a:lnTo>
                      <a:pt x="1" y="91"/>
                    </a:lnTo>
                    <a:lnTo>
                      <a:pt x="1" y="73"/>
                    </a:lnTo>
                    <a:lnTo>
                      <a:pt x="6" y="50"/>
                    </a:lnTo>
                    <a:lnTo>
                      <a:pt x="13" y="35"/>
                    </a:lnTo>
                    <a:lnTo>
                      <a:pt x="20" y="22"/>
                    </a:lnTo>
                    <a:lnTo>
                      <a:pt x="31" y="8"/>
                    </a:lnTo>
                    <a:lnTo>
                      <a:pt x="39" y="3"/>
                    </a:lnTo>
                    <a:lnTo>
                      <a:pt x="57" y="0"/>
                    </a:lnTo>
                    <a:lnTo>
                      <a:pt x="72" y="2"/>
                    </a:lnTo>
                    <a:lnTo>
                      <a:pt x="83" y="8"/>
                    </a:lnTo>
                    <a:lnTo>
                      <a:pt x="93" y="14"/>
                    </a:lnTo>
                    <a:lnTo>
                      <a:pt x="101" y="29"/>
                    </a:lnTo>
                    <a:lnTo>
                      <a:pt x="107" y="44"/>
                    </a:lnTo>
                    <a:lnTo>
                      <a:pt x="113" y="58"/>
                    </a:lnTo>
                    <a:lnTo>
                      <a:pt x="115" y="77"/>
                    </a:lnTo>
                    <a:lnTo>
                      <a:pt x="115" y="108"/>
                    </a:lnTo>
                    <a:lnTo>
                      <a:pt x="115" y="130"/>
                    </a:lnTo>
                    <a:lnTo>
                      <a:pt x="111" y="139"/>
                    </a:lnTo>
                    <a:lnTo>
                      <a:pt x="105" y="154"/>
                    </a:lnTo>
                    <a:lnTo>
                      <a:pt x="101" y="165"/>
                    </a:lnTo>
                    <a:lnTo>
                      <a:pt x="90" y="171"/>
                    </a:lnTo>
                    <a:lnTo>
                      <a:pt x="79" y="176"/>
                    </a:lnTo>
                    <a:lnTo>
                      <a:pt x="88" y="154"/>
                    </a:lnTo>
                    <a:lnTo>
                      <a:pt x="96" y="116"/>
                    </a:lnTo>
                    <a:lnTo>
                      <a:pt x="97" y="102"/>
                    </a:lnTo>
                    <a:lnTo>
                      <a:pt x="96" y="90"/>
                    </a:lnTo>
                    <a:lnTo>
                      <a:pt x="93" y="73"/>
                    </a:lnTo>
                    <a:lnTo>
                      <a:pt x="74" y="83"/>
                    </a:lnTo>
                    <a:lnTo>
                      <a:pt x="53" y="83"/>
                    </a:lnTo>
                    <a:lnTo>
                      <a:pt x="38" y="80"/>
                    </a:lnTo>
                    <a:lnTo>
                      <a:pt x="26" y="75"/>
                    </a:lnTo>
                    <a:lnTo>
                      <a:pt x="22" y="84"/>
                    </a:lnTo>
                    <a:lnTo>
                      <a:pt x="19" y="102"/>
                    </a:lnTo>
                    <a:lnTo>
                      <a:pt x="19" y="119"/>
                    </a:lnTo>
                    <a:lnTo>
                      <a:pt x="27" y="155"/>
                    </a:lnTo>
                    <a:lnTo>
                      <a:pt x="32" y="176"/>
                    </a:lnTo>
                    <a:lnTo>
                      <a:pt x="19" y="164"/>
                    </a:lnTo>
                    <a:lnTo>
                      <a:pt x="8" y="152"/>
                    </a:lnTo>
                  </a:path>
                </a:pathLst>
              </a:custGeom>
              <a:solidFill>
                <a:srgbClr val="000000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25008" name="Group 80"/>
              <p:cNvGrpSpPr>
                <a:grpSpLocks/>
              </p:cNvGrpSpPr>
              <p:nvPr/>
            </p:nvGrpSpPr>
            <p:grpSpPr bwMode="auto">
              <a:xfrm>
                <a:off x="2179" y="707"/>
                <a:ext cx="96" cy="26"/>
                <a:chOff x="2179" y="707"/>
                <a:chExt cx="96" cy="26"/>
              </a:xfrm>
            </p:grpSpPr>
            <p:sp>
              <p:nvSpPr>
                <p:cNvPr id="125009" name="Oval 81"/>
                <p:cNvSpPr>
                  <a:spLocks noChangeArrowheads="1"/>
                </p:cNvSpPr>
                <p:nvPr/>
              </p:nvSpPr>
              <p:spPr bwMode="auto">
                <a:xfrm>
                  <a:off x="2179" y="707"/>
                  <a:ext cx="16" cy="22"/>
                </a:xfrm>
                <a:prstGeom prst="ellipse">
                  <a:avLst/>
                </a:prstGeom>
                <a:solidFill>
                  <a:srgbClr val="005F7F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25010" name="Oval 82"/>
                <p:cNvSpPr>
                  <a:spLocks noChangeArrowheads="1"/>
                </p:cNvSpPr>
                <p:nvPr/>
              </p:nvSpPr>
              <p:spPr bwMode="auto">
                <a:xfrm>
                  <a:off x="2259" y="711"/>
                  <a:ext cx="16" cy="22"/>
                </a:xfrm>
                <a:prstGeom prst="ellipse">
                  <a:avLst/>
                </a:prstGeom>
                <a:solidFill>
                  <a:srgbClr val="005F7F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</p:grpSp>
        </p:grpSp>
        <p:sp>
          <p:nvSpPr>
            <p:cNvPr id="125011" name="Freeform 83"/>
            <p:cNvSpPr>
              <a:spLocks/>
            </p:cNvSpPr>
            <p:nvPr/>
          </p:nvSpPr>
          <p:spPr bwMode="auto">
            <a:xfrm>
              <a:off x="2160" y="1706"/>
              <a:ext cx="112" cy="492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3" y="58"/>
                </a:cxn>
                <a:cxn ang="0">
                  <a:pos x="21" y="124"/>
                </a:cxn>
                <a:cxn ang="0">
                  <a:pos x="21" y="189"/>
                </a:cxn>
                <a:cxn ang="0">
                  <a:pos x="23" y="251"/>
                </a:cxn>
                <a:cxn ang="0">
                  <a:pos x="23" y="299"/>
                </a:cxn>
                <a:cxn ang="0">
                  <a:pos x="23" y="361"/>
                </a:cxn>
                <a:cxn ang="0">
                  <a:pos x="21" y="386"/>
                </a:cxn>
                <a:cxn ang="0">
                  <a:pos x="6" y="462"/>
                </a:cxn>
                <a:cxn ang="0">
                  <a:pos x="0" y="490"/>
                </a:cxn>
                <a:cxn ang="0">
                  <a:pos x="25" y="491"/>
                </a:cxn>
                <a:cxn ang="0">
                  <a:pos x="35" y="458"/>
                </a:cxn>
                <a:cxn ang="0">
                  <a:pos x="42" y="419"/>
                </a:cxn>
                <a:cxn ang="0">
                  <a:pos x="46" y="357"/>
                </a:cxn>
                <a:cxn ang="0">
                  <a:pos x="60" y="189"/>
                </a:cxn>
                <a:cxn ang="0">
                  <a:pos x="65" y="142"/>
                </a:cxn>
                <a:cxn ang="0">
                  <a:pos x="62" y="234"/>
                </a:cxn>
                <a:cxn ang="0">
                  <a:pos x="66" y="290"/>
                </a:cxn>
                <a:cxn ang="0">
                  <a:pos x="67" y="342"/>
                </a:cxn>
                <a:cxn ang="0">
                  <a:pos x="64" y="389"/>
                </a:cxn>
                <a:cxn ang="0">
                  <a:pos x="67" y="412"/>
                </a:cxn>
                <a:cxn ang="0">
                  <a:pos x="82" y="483"/>
                </a:cxn>
                <a:cxn ang="0">
                  <a:pos x="96" y="484"/>
                </a:cxn>
                <a:cxn ang="0">
                  <a:pos x="103" y="484"/>
                </a:cxn>
                <a:cxn ang="0">
                  <a:pos x="111" y="470"/>
                </a:cxn>
                <a:cxn ang="0">
                  <a:pos x="90" y="389"/>
                </a:cxn>
                <a:cxn ang="0">
                  <a:pos x="101" y="218"/>
                </a:cxn>
                <a:cxn ang="0">
                  <a:pos x="105" y="138"/>
                </a:cxn>
                <a:cxn ang="0">
                  <a:pos x="105" y="3"/>
                </a:cxn>
                <a:cxn ang="0">
                  <a:pos x="26" y="0"/>
                </a:cxn>
              </a:cxnLst>
              <a:rect l="0" t="0" r="r" b="b"/>
              <a:pathLst>
                <a:path w="112" h="492">
                  <a:moveTo>
                    <a:pt x="26" y="0"/>
                  </a:moveTo>
                  <a:lnTo>
                    <a:pt x="23" y="58"/>
                  </a:lnTo>
                  <a:lnTo>
                    <a:pt x="21" y="124"/>
                  </a:lnTo>
                  <a:lnTo>
                    <a:pt x="21" y="189"/>
                  </a:lnTo>
                  <a:lnTo>
                    <a:pt x="23" y="251"/>
                  </a:lnTo>
                  <a:lnTo>
                    <a:pt x="23" y="299"/>
                  </a:lnTo>
                  <a:lnTo>
                    <a:pt x="23" y="361"/>
                  </a:lnTo>
                  <a:lnTo>
                    <a:pt x="21" y="386"/>
                  </a:lnTo>
                  <a:lnTo>
                    <a:pt x="6" y="462"/>
                  </a:lnTo>
                  <a:lnTo>
                    <a:pt x="0" y="490"/>
                  </a:lnTo>
                  <a:lnTo>
                    <a:pt x="25" y="491"/>
                  </a:lnTo>
                  <a:lnTo>
                    <a:pt x="35" y="458"/>
                  </a:lnTo>
                  <a:lnTo>
                    <a:pt x="42" y="419"/>
                  </a:lnTo>
                  <a:lnTo>
                    <a:pt x="46" y="357"/>
                  </a:lnTo>
                  <a:lnTo>
                    <a:pt x="60" y="189"/>
                  </a:lnTo>
                  <a:lnTo>
                    <a:pt x="65" y="142"/>
                  </a:lnTo>
                  <a:lnTo>
                    <a:pt x="62" y="234"/>
                  </a:lnTo>
                  <a:lnTo>
                    <a:pt x="66" y="290"/>
                  </a:lnTo>
                  <a:lnTo>
                    <a:pt x="67" y="342"/>
                  </a:lnTo>
                  <a:lnTo>
                    <a:pt x="64" y="389"/>
                  </a:lnTo>
                  <a:lnTo>
                    <a:pt x="67" y="412"/>
                  </a:lnTo>
                  <a:lnTo>
                    <a:pt x="82" y="483"/>
                  </a:lnTo>
                  <a:lnTo>
                    <a:pt x="96" y="484"/>
                  </a:lnTo>
                  <a:lnTo>
                    <a:pt x="103" y="484"/>
                  </a:lnTo>
                  <a:lnTo>
                    <a:pt x="111" y="470"/>
                  </a:lnTo>
                  <a:lnTo>
                    <a:pt x="90" y="389"/>
                  </a:lnTo>
                  <a:lnTo>
                    <a:pt x="101" y="218"/>
                  </a:lnTo>
                  <a:lnTo>
                    <a:pt x="105" y="138"/>
                  </a:lnTo>
                  <a:lnTo>
                    <a:pt x="105" y="3"/>
                  </a:lnTo>
                  <a:lnTo>
                    <a:pt x="26" y="0"/>
                  </a:lnTo>
                </a:path>
              </a:pathLst>
            </a:custGeom>
            <a:solidFill>
              <a:srgbClr val="FF7F7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5012" name="Group 84"/>
            <p:cNvGrpSpPr>
              <a:grpSpLocks/>
            </p:cNvGrpSpPr>
            <p:nvPr/>
          </p:nvGrpSpPr>
          <p:grpSpPr bwMode="auto">
            <a:xfrm>
              <a:off x="2120" y="1097"/>
              <a:ext cx="206" cy="489"/>
              <a:chOff x="2120" y="1097"/>
              <a:chExt cx="206" cy="489"/>
            </a:xfrm>
          </p:grpSpPr>
          <p:sp>
            <p:nvSpPr>
              <p:cNvPr id="125013" name="Freeform 85"/>
              <p:cNvSpPr>
                <a:spLocks/>
              </p:cNvSpPr>
              <p:nvPr/>
            </p:nvSpPr>
            <p:spPr bwMode="auto">
              <a:xfrm>
                <a:off x="2120" y="1110"/>
                <a:ext cx="57" cy="476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0" y="108"/>
                  </a:cxn>
                  <a:cxn ang="0">
                    <a:pos x="9" y="255"/>
                  </a:cxn>
                  <a:cxn ang="0">
                    <a:pos x="17" y="384"/>
                  </a:cxn>
                  <a:cxn ang="0">
                    <a:pos x="31" y="461"/>
                  </a:cxn>
                  <a:cxn ang="0">
                    <a:pos x="37" y="475"/>
                  </a:cxn>
                  <a:cxn ang="0">
                    <a:pos x="41" y="454"/>
                  </a:cxn>
                  <a:cxn ang="0">
                    <a:pos x="43" y="399"/>
                  </a:cxn>
                  <a:cxn ang="0">
                    <a:pos x="56" y="385"/>
                  </a:cxn>
                  <a:cxn ang="0">
                    <a:pos x="39" y="341"/>
                  </a:cxn>
                  <a:cxn ang="0">
                    <a:pos x="28" y="316"/>
                  </a:cxn>
                  <a:cxn ang="0">
                    <a:pos x="29" y="97"/>
                  </a:cxn>
                  <a:cxn ang="0">
                    <a:pos x="35" y="9"/>
                  </a:cxn>
                  <a:cxn ang="0">
                    <a:pos x="3" y="0"/>
                  </a:cxn>
                </a:cxnLst>
                <a:rect l="0" t="0" r="r" b="b"/>
                <a:pathLst>
                  <a:path w="57" h="476">
                    <a:moveTo>
                      <a:pt x="3" y="0"/>
                    </a:moveTo>
                    <a:lnTo>
                      <a:pt x="0" y="108"/>
                    </a:lnTo>
                    <a:lnTo>
                      <a:pt x="9" y="255"/>
                    </a:lnTo>
                    <a:lnTo>
                      <a:pt x="17" y="384"/>
                    </a:lnTo>
                    <a:lnTo>
                      <a:pt x="31" y="461"/>
                    </a:lnTo>
                    <a:lnTo>
                      <a:pt x="37" y="475"/>
                    </a:lnTo>
                    <a:lnTo>
                      <a:pt x="41" y="454"/>
                    </a:lnTo>
                    <a:lnTo>
                      <a:pt x="43" y="399"/>
                    </a:lnTo>
                    <a:lnTo>
                      <a:pt x="56" y="385"/>
                    </a:lnTo>
                    <a:lnTo>
                      <a:pt x="39" y="341"/>
                    </a:lnTo>
                    <a:lnTo>
                      <a:pt x="28" y="316"/>
                    </a:lnTo>
                    <a:lnTo>
                      <a:pt x="29" y="97"/>
                    </a:lnTo>
                    <a:lnTo>
                      <a:pt x="35" y="9"/>
                    </a:lnTo>
                    <a:lnTo>
                      <a:pt x="3" y="0"/>
                    </a:lnTo>
                  </a:path>
                </a:pathLst>
              </a:custGeom>
              <a:solidFill>
                <a:srgbClr val="FF7F7F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25014" name="Freeform 86"/>
              <p:cNvSpPr>
                <a:spLocks/>
              </p:cNvSpPr>
              <p:nvPr/>
            </p:nvSpPr>
            <p:spPr bwMode="auto">
              <a:xfrm>
                <a:off x="2276" y="1097"/>
                <a:ext cx="50" cy="445"/>
              </a:xfrm>
              <a:custGeom>
                <a:avLst/>
                <a:gdLst/>
                <a:ahLst/>
                <a:cxnLst>
                  <a:cxn ang="0">
                    <a:pos x="14" y="12"/>
                  </a:cxn>
                  <a:cxn ang="0">
                    <a:pos x="21" y="92"/>
                  </a:cxn>
                  <a:cxn ang="0">
                    <a:pos x="20" y="282"/>
                  </a:cxn>
                  <a:cxn ang="0">
                    <a:pos x="0" y="361"/>
                  </a:cxn>
                  <a:cxn ang="0">
                    <a:pos x="5" y="369"/>
                  </a:cxn>
                  <a:cxn ang="0">
                    <a:pos x="0" y="410"/>
                  </a:cxn>
                  <a:cxn ang="0">
                    <a:pos x="4" y="444"/>
                  </a:cxn>
                  <a:cxn ang="0">
                    <a:pos x="20" y="389"/>
                  </a:cxn>
                  <a:cxn ang="0">
                    <a:pos x="35" y="291"/>
                  </a:cxn>
                  <a:cxn ang="0">
                    <a:pos x="49" y="74"/>
                  </a:cxn>
                  <a:cxn ang="0">
                    <a:pos x="42" y="0"/>
                  </a:cxn>
                  <a:cxn ang="0">
                    <a:pos x="14" y="12"/>
                  </a:cxn>
                </a:cxnLst>
                <a:rect l="0" t="0" r="r" b="b"/>
                <a:pathLst>
                  <a:path w="50" h="445">
                    <a:moveTo>
                      <a:pt x="14" y="12"/>
                    </a:moveTo>
                    <a:lnTo>
                      <a:pt x="21" y="92"/>
                    </a:lnTo>
                    <a:lnTo>
                      <a:pt x="20" y="282"/>
                    </a:lnTo>
                    <a:lnTo>
                      <a:pt x="0" y="361"/>
                    </a:lnTo>
                    <a:lnTo>
                      <a:pt x="5" y="369"/>
                    </a:lnTo>
                    <a:lnTo>
                      <a:pt x="0" y="410"/>
                    </a:lnTo>
                    <a:lnTo>
                      <a:pt x="4" y="444"/>
                    </a:lnTo>
                    <a:lnTo>
                      <a:pt x="20" y="389"/>
                    </a:lnTo>
                    <a:lnTo>
                      <a:pt x="35" y="291"/>
                    </a:lnTo>
                    <a:lnTo>
                      <a:pt x="49" y="74"/>
                    </a:lnTo>
                    <a:lnTo>
                      <a:pt x="42" y="0"/>
                    </a:lnTo>
                    <a:lnTo>
                      <a:pt x="14" y="12"/>
                    </a:lnTo>
                  </a:path>
                </a:pathLst>
              </a:custGeom>
              <a:solidFill>
                <a:srgbClr val="FF7F7F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25015" name="Group 87"/>
            <p:cNvGrpSpPr>
              <a:grpSpLocks/>
            </p:cNvGrpSpPr>
            <p:nvPr/>
          </p:nvGrpSpPr>
          <p:grpSpPr bwMode="auto">
            <a:xfrm>
              <a:off x="2155" y="2100"/>
              <a:ext cx="125" cy="148"/>
              <a:chOff x="2155" y="2100"/>
              <a:chExt cx="125" cy="148"/>
            </a:xfrm>
          </p:grpSpPr>
          <p:sp>
            <p:nvSpPr>
              <p:cNvPr id="125016" name="Freeform 88"/>
              <p:cNvSpPr>
                <a:spLocks/>
              </p:cNvSpPr>
              <p:nvPr/>
            </p:nvSpPr>
            <p:spPr bwMode="auto">
              <a:xfrm>
                <a:off x="2155" y="2113"/>
                <a:ext cx="50" cy="135"/>
              </a:xfrm>
              <a:custGeom>
                <a:avLst/>
                <a:gdLst/>
                <a:ahLst/>
                <a:cxnLst>
                  <a:cxn ang="0">
                    <a:pos x="9" y="66"/>
                  </a:cxn>
                  <a:cxn ang="0">
                    <a:pos x="2" y="87"/>
                  </a:cxn>
                  <a:cxn ang="0">
                    <a:pos x="0" y="103"/>
                  </a:cxn>
                  <a:cxn ang="0">
                    <a:pos x="0" y="115"/>
                  </a:cxn>
                  <a:cxn ang="0">
                    <a:pos x="1" y="123"/>
                  </a:cxn>
                  <a:cxn ang="0">
                    <a:pos x="5" y="130"/>
                  </a:cxn>
                  <a:cxn ang="0">
                    <a:pos x="11" y="134"/>
                  </a:cxn>
                  <a:cxn ang="0">
                    <a:pos x="19" y="133"/>
                  </a:cxn>
                  <a:cxn ang="0">
                    <a:pos x="28" y="127"/>
                  </a:cxn>
                  <a:cxn ang="0">
                    <a:pos x="34" y="114"/>
                  </a:cxn>
                  <a:cxn ang="0">
                    <a:pos x="40" y="95"/>
                  </a:cxn>
                  <a:cxn ang="0">
                    <a:pos x="43" y="59"/>
                  </a:cxn>
                  <a:cxn ang="0">
                    <a:pos x="49" y="23"/>
                  </a:cxn>
                  <a:cxn ang="0">
                    <a:pos x="48" y="0"/>
                  </a:cxn>
                  <a:cxn ang="0">
                    <a:pos x="38" y="52"/>
                  </a:cxn>
                  <a:cxn ang="0">
                    <a:pos x="30" y="84"/>
                  </a:cxn>
                  <a:cxn ang="0">
                    <a:pos x="17" y="84"/>
                  </a:cxn>
                  <a:cxn ang="0">
                    <a:pos x="7" y="82"/>
                  </a:cxn>
                  <a:cxn ang="0">
                    <a:pos x="9" y="66"/>
                  </a:cxn>
                </a:cxnLst>
                <a:rect l="0" t="0" r="r" b="b"/>
                <a:pathLst>
                  <a:path w="50" h="135">
                    <a:moveTo>
                      <a:pt x="9" y="66"/>
                    </a:moveTo>
                    <a:lnTo>
                      <a:pt x="2" y="87"/>
                    </a:lnTo>
                    <a:lnTo>
                      <a:pt x="0" y="103"/>
                    </a:lnTo>
                    <a:lnTo>
                      <a:pt x="0" y="115"/>
                    </a:lnTo>
                    <a:lnTo>
                      <a:pt x="1" y="123"/>
                    </a:lnTo>
                    <a:lnTo>
                      <a:pt x="5" y="130"/>
                    </a:lnTo>
                    <a:lnTo>
                      <a:pt x="11" y="134"/>
                    </a:lnTo>
                    <a:lnTo>
                      <a:pt x="19" y="133"/>
                    </a:lnTo>
                    <a:lnTo>
                      <a:pt x="28" y="127"/>
                    </a:lnTo>
                    <a:lnTo>
                      <a:pt x="34" y="114"/>
                    </a:lnTo>
                    <a:lnTo>
                      <a:pt x="40" y="95"/>
                    </a:lnTo>
                    <a:lnTo>
                      <a:pt x="43" y="59"/>
                    </a:lnTo>
                    <a:lnTo>
                      <a:pt x="49" y="23"/>
                    </a:lnTo>
                    <a:lnTo>
                      <a:pt x="48" y="0"/>
                    </a:lnTo>
                    <a:lnTo>
                      <a:pt x="38" y="52"/>
                    </a:lnTo>
                    <a:lnTo>
                      <a:pt x="30" y="84"/>
                    </a:lnTo>
                    <a:lnTo>
                      <a:pt x="17" y="84"/>
                    </a:lnTo>
                    <a:lnTo>
                      <a:pt x="7" y="82"/>
                    </a:lnTo>
                    <a:lnTo>
                      <a:pt x="9" y="66"/>
                    </a:lnTo>
                  </a:path>
                </a:pathLst>
              </a:custGeom>
              <a:solidFill>
                <a:srgbClr val="FF1F3F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25017" name="Freeform 89"/>
              <p:cNvSpPr>
                <a:spLocks/>
              </p:cNvSpPr>
              <p:nvPr/>
            </p:nvSpPr>
            <p:spPr bwMode="auto">
              <a:xfrm>
                <a:off x="2224" y="2100"/>
                <a:ext cx="56" cy="1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4"/>
                  </a:cxn>
                  <a:cxn ang="0">
                    <a:pos x="7" y="52"/>
                  </a:cxn>
                  <a:cxn ang="0">
                    <a:pos x="12" y="82"/>
                  </a:cxn>
                  <a:cxn ang="0">
                    <a:pos x="17" y="111"/>
                  </a:cxn>
                  <a:cxn ang="0">
                    <a:pos x="23" y="127"/>
                  </a:cxn>
                  <a:cxn ang="0">
                    <a:pos x="28" y="139"/>
                  </a:cxn>
                  <a:cxn ang="0">
                    <a:pos x="36" y="143"/>
                  </a:cxn>
                  <a:cxn ang="0">
                    <a:pos x="44" y="146"/>
                  </a:cxn>
                  <a:cxn ang="0">
                    <a:pos x="48" y="141"/>
                  </a:cxn>
                  <a:cxn ang="0">
                    <a:pos x="53" y="137"/>
                  </a:cxn>
                  <a:cxn ang="0">
                    <a:pos x="55" y="123"/>
                  </a:cxn>
                  <a:cxn ang="0">
                    <a:pos x="53" y="104"/>
                  </a:cxn>
                  <a:cxn ang="0">
                    <a:pos x="48" y="81"/>
                  </a:cxn>
                  <a:cxn ang="0">
                    <a:pos x="45" y="68"/>
                  </a:cxn>
                  <a:cxn ang="0">
                    <a:pos x="44" y="79"/>
                  </a:cxn>
                  <a:cxn ang="0">
                    <a:pos x="41" y="84"/>
                  </a:cxn>
                  <a:cxn ang="0">
                    <a:pos x="35" y="88"/>
                  </a:cxn>
                  <a:cxn ang="0">
                    <a:pos x="29" y="89"/>
                  </a:cxn>
                  <a:cxn ang="0">
                    <a:pos x="18" y="85"/>
                  </a:cxn>
                  <a:cxn ang="0">
                    <a:pos x="7" y="29"/>
                  </a:cxn>
                  <a:cxn ang="0">
                    <a:pos x="0" y="0"/>
                  </a:cxn>
                </a:cxnLst>
                <a:rect l="0" t="0" r="r" b="b"/>
                <a:pathLst>
                  <a:path w="56" h="147">
                    <a:moveTo>
                      <a:pt x="0" y="0"/>
                    </a:moveTo>
                    <a:lnTo>
                      <a:pt x="0" y="14"/>
                    </a:lnTo>
                    <a:lnTo>
                      <a:pt x="7" y="52"/>
                    </a:lnTo>
                    <a:lnTo>
                      <a:pt x="12" y="82"/>
                    </a:lnTo>
                    <a:lnTo>
                      <a:pt x="17" y="111"/>
                    </a:lnTo>
                    <a:lnTo>
                      <a:pt x="23" y="127"/>
                    </a:lnTo>
                    <a:lnTo>
                      <a:pt x="28" y="139"/>
                    </a:lnTo>
                    <a:lnTo>
                      <a:pt x="36" y="143"/>
                    </a:lnTo>
                    <a:lnTo>
                      <a:pt x="44" y="146"/>
                    </a:lnTo>
                    <a:lnTo>
                      <a:pt x="48" y="141"/>
                    </a:lnTo>
                    <a:lnTo>
                      <a:pt x="53" y="137"/>
                    </a:lnTo>
                    <a:lnTo>
                      <a:pt x="55" y="123"/>
                    </a:lnTo>
                    <a:lnTo>
                      <a:pt x="53" y="104"/>
                    </a:lnTo>
                    <a:lnTo>
                      <a:pt x="48" y="81"/>
                    </a:lnTo>
                    <a:lnTo>
                      <a:pt x="45" y="68"/>
                    </a:lnTo>
                    <a:lnTo>
                      <a:pt x="44" y="79"/>
                    </a:lnTo>
                    <a:lnTo>
                      <a:pt x="41" y="84"/>
                    </a:lnTo>
                    <a:lnTo>
                      <a:pt x="35" y="88"/>
                    </a:lnTo>
                    <a:lnTo>
                      <a:pt x="29" y="89"/>
                    </a:lnTo>
                    <a:lnTo>
                      <a:pt x="18" y="85"/>
                    </a:lnTo>
                    <a:lnTo>
                      <a:pt x="7" y="29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1F3F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25018" name="Freeform 90"/>
            <p:cNvSpPr>
              <a:spLocks/>
            </p:cNvSpPr>
            <p:nvPr/>
          </p:nvSpPr>
          <p:spPr bwMode="auto">
            <a:xfrm>
              <a:off x="2117" y="817"/>
              <a:ext cx="213" cy="938"/>
            </a:xfrm>
            <a:custGeom>
              <a:avLst/>
              <a:gdLst/>
              <a:ahLst/>
              <a:cxnLst>
                <a:cxn ang="0">
                  <a:pos x="84" y="0"/>
                </a:cxn>
                <a:cxn ang="0">
                  <a:pos x="34" y="49"/>
                </a:cxn>
                <a:cxn ang="0">
                  <a:pos x="27" y="65"/>
                </a:cxn>
                <a:cxn ang="0">
                  <a:pos x="0" y="296"/>
                </a:cxn>
                <a:cxn ang="0">
                  <a:pos x="41" y="305"/>
                </a:cxn>
                <a:cxn ang="0">
                  <a:pos x="46" y="247"/>
                </a:cxn>
                <a:cxn ang="0">
                  <a:pos x="62" y="369"/>
                </a:cxn>
                <a:cxn ang="0">
                  <a:pos x="36" y="527"/>
                </a:cxn>
                <a:cxn ang="0">
                  <a:pos x="36" y="640"/>
                </a:cxn>
                <a:cxn ang="0">
                  <a:pos x="41" y="720"/>
                </a:cxn>
                <a:cxn ang="0">
                  <a:pos x="54" y="836"/>
                </a:cxn>
                <a:cxn ang="0">
                  <a:pos x="66" y="923"/>
                </a:cxn>
                <a:cxn ang="0">
                  <a:pos x="105" y="937"/>
                </a:cxn>
                <a:cxn ang="0">
                  <a:pos x="109" y="922"/>
                </a:cxn>
                <a:cxn ang="0">
                  <a:pos x="146" y="920"/>
                </a:cxn>
                <a:cxn ang="0">
                  <a:pos x="158" y="811"/>
                </a:cxn>
                <a:cxn ang="0">
                  <a:pos x="170" y="667"/>
                </a:cxn>
                <a:cxn ang="0">
                  <a:pos x="179" y="522"/>
                </a:cxn>
                <a:cxn ang="0">
                  <a:pos x="155" y="356"/>
                </a:cxn>
                <a:cxn ang="0">
                  <a:pos x="164" y="264"/>
                </a:cxn>
                <a:cxn ang="0">
                  <a:pos x="170" y="298"/>
                </a:cxn>
                <a:cxn ang="0">
                  <a:pos x="212" y="279"/>
                </a:cxn>
                <a:cxn ang="0">
                  <a:pos x="180" y="62"/>
                </a:cxn>
                <a:cxn ang="0">
                  <a:pos x="126" y="0"/>
                </a:cxn>
                <a:cxn ang="0">
                  <a:pos x="125" y="8"/>
                </a:cxn>
                <a:cxn ang="0">
                  <a:pos x="118" y="16"/>
                </a:cxn>
                <a:cxn ang="0">
                  <a:pos x="112" y="19"/>
                </a:cxn>
                <a:cxn ang="0">
                  <a:pos x="107" y="19"/>
                </a:cxn>
                <a:cxn ang="0">
                  <a:pos x="100" y="17"/>
                </a:cxn>
                <a:cxn ang="0">
                  <a:pos x="94" y="15"/>
                </a:cxn>
                <a:cxn ang="0">
                  <a:pos x="87" y="8"/>
                </a:cxn>
                <a:cxn ang="0">
                  <a:pos x="84" y="0"/>
                </a:cxn>
              </a:cxnLst>
              <a:rect l="0" t="0" r="r" b="b"/>
              <a:pathLst>
                <a:path w="213" h="938">
                  <a:moveTo>
                    <a:pt x="84" y="0"/>
                  </a:moveTo>
                  <a:lnTo>
                    <a:pt x="34" y="49"/>
                  </a:lnTo>
                  <a:lnTo>
                    <a:pt x="27" y="65"/>
                  </a:lnTo>
                  <a:lnTo>
                    <a:pt x="0" y="296"/>
                  </a:lnTo>
                  <a:lnTo>
                    <a:pt x="41" y="305"/>
                  </a:lnTo>
                  <a:lnTo>
                    <a:pt x="46" y="247"/>
                  </a:lnTo>
                  <a:lnTo>
                    <a:pt x="62" y="369"/>
                  </a:lnTo>
                  <a:lnTo>
                    <a:pt x="36" y="527"/>
                  </a:lnTo>
                  <a:lnTo>
                    <a:pt x="36" y="640"/>
                  </a:lnTo>
                  <a:lnTo>
                    <a:pt x="41" y="720"/>
                  </a:lnTo>
                  <a:lnTo>
                    <a:pt x="54" y="836"/>
                  </a:lnTo>
                  <a:lnTo>
                    <a:pt x="66" y="923"/>
                  </a:lnTo>
                  <a:lnTo>
                    <a:pt x="105" y="937"/>
                  </a:lnTo>
                  <a:lnTo>
                    <a:pt x="109" y="922"/>
                  </a:lnTo>
                  <a:lnTo>
                    <a:pt x="146" y="920"/>
                  </a:lnTo>
                  <a:lnTo>
                    <a:pt x="158" y="811"/>
                  </a:lnTo>
                  <a:lnTo>
                    <a:pt x="170" y="667"/>
                  </a:lnTo>
                  <a:lnTo>
                    <a:pt x="179" y="522"/>
                  </a:lnTo>
                  <a:lnTo>
                    <a:pt x="155" y="356"/>
                  </a:lnTo>
                  <a:lnTo>
                    <a:pt x="164" y="264"/>
                  </a:lnTo>
                  <a:lnTo>
                    <a:pt x="170" y="298"/>
                  </a:lnTo>
                  <a:lnTo>
                    <a:pt x="212" y="279"/>
                  </a:lnTo>
                  <a:lnTo>
                    <a:pt x="180" y="62"/>
                  </a:lnTo>
                  <a:lnTo>
                    <a:pt x="126" y="0"/>
                  </a:lnTo>
                  <a:lnTo>
                    <a:pt x="125" y="8"/>
                  </a:lnTo>
                  <a:lnTo>
                    <a:pt x="118" y="16"/>
                  </a:lnTo>
                  <a:lnTo>
                    <a:pt x="112" y="19"/>
                  </a:lnTo>
                  <a:lnTo>
                    <a:pt x="107" y="19"/>
                  </a:lnTo>
                  <a:lnTo>
                    <a:pt x="100" y="17"/>
                  </a:lnTo>
                  <a:lnTo>
                    <a:pt x="94" y="15"/>
                  </a:lnTo>
                  <a:lnTo>
                    <a:pt x="87" y="8"/>
                  </a:lnTo>
                  <a:lnTo>
                    <a:pt x="84" y="0"/>
                  </a:lnTo>
                </a:path>
              </a:pathLst>
            </a:custGeom>
            <a:solidFill>
              <a:srgbClr val="FF1F3F"/>
            </a:solidFill>
            <a:ln w="12700" cap="rnd" cmpd="sng">
              <a:solidFill>
                <a:srgbClr val="FF1F3F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125019" name="Group 91"/>
          <p:cNvGrpSpPr>
            <a:grpSpLocks/>
          </p:cNvGrpSpPr>
          <p:nvPr/>
        </p:nvGrpSpPr>
        <p:grpSpPr bwMode="auto">
          <a:xfrm>
            <a:off x="3429000" y="2362200"/>
            <a:ext cx="352425" cy="2846388"/>
            <a:chOff x="2354" y="392"/>
            <a:chExt cx="222" cy="1793"/>
          </a:xfrm>
        </p:grpSpPr>
        <p:grpSp>
          <p:nvGrpSpPr>
            <p:cNvPr id="125020" name="Group 92"/>
            <p:cNvGrpSpPr>
              <a:grpSpLocks/>
            </p:cNvGrpSpPr>
            <p:nvPr/>
          </p:nvGrpSpPr>
          <p:grpSpPr bwMode="auto">
            <a:xfrm>
              <a:off x="2401" y="392"/>
              <a:ext cx="118" cy="434"/>
              <a:chOff x="2401" y="392"/>
              <a:chExt cx="118" cy="434"/>
            </a:xfrm>
          </p:grpSpPr>
          <p:sp>
            <p:nvSpPr>
              <p:cNvPr id="125021" name="Freeform 93"/>
              <p:cNvSpPr>
                <a:spLocks/>
              </p:cNvSpPr>
              <p:nvPr/>
            </p:nvSpPr>
            <p:spPr bwMode="auto">
              <a:xfrm>
                <a:off x="2401" y="392"/>
                <a:ext cx="118" cy="333"/>
              </a:xfrm>
              <a:custGeom>
                <a:avLst/>
                <a:gdLst/>
                <a:ahLst/>
                <a:cxnLst>
                  <a:cxn ang="0">
                    <a:pos x="45" y="4"/>
                  </a:cxn>
                  <a:cxn ang="0">
                    <a:pos x="33" y="15"/>
                  </a:cxn>
                  <a:cxn ang="0">
                    <a:pos x="24" y="30"/>
                  </a:cxn>
                  <a:cxn ang="0">
                    <a:pos x="17" y="47"/>
                  </a:cxn>
                  <a:cxn ang="0">
                    <a:pos x="11" y="81"/>
                  </a:cxn>
                  <a:cxn ang="0">
                    <a:pos x="4" y="130"/>
                  </a:cxn>
                  <a:cxn ang="0">
                    <a:pos x="0" y="174"/>
                  </a:cxn>
                  <a:cxn ang="0">
                    <a:pos x="1" y="193"/>
                  </a:cxn>
                  <a:cxn ang="0">
                    <a:pos x="3" y="211"/>
                  </a:cxn>
                  <a:cxn ang="0">
                    <a:pos x="4" y="238"/>
                  </a:cxn>
                  <a:cxn ang="0">
                    <a:pos x="13" y="332"/>
                  </a:cxn>
                  <a:cxn ang="0">
                    <a:pos x="20" y="313"/>
                  </a:cxn>
                  <a:cxn ang="0">
                    <a:pos x="29" y="310"/>
                  </a:cxn>
                  <a:cxn ang="0">
                    <a:pos x="35" y="306"/>
                  </a:cxn>
                  <a:cxn ang="0">
                    <a:pos x="43" y="294"/>
                  </a:cxn>
                  <a:cxn ang="0">
                    <a:pos x="40" y="244"/>
                  </a:cxn>
                  <a:cxn ang="0">
                    <a:pos x="40" y="228"/>
                  </a:cxn>
                  <a:cxn ang="0">
                    <a:pos x="32" y="194"/>
                  </a:cxn>
                  <a:cxn ang="0">
                    <a:pos x="30" y="141"/>
                  </a:cxn>
                  <a:cxn ang="0">
                    <a:pos x="32" y="93"/>
                  </a:cxn>
                  <a:cxn ang="0">
                    <a:pos x="48" y="63"/>
                  </a:cxn>
                  <a:cxn ang="0">
                    <a:pos x="76" y="58"/>
                  </a:cxn>
                  <a:cxn ang="0">
                    <a:pos x="89" y="88"/>
                  </a:cxn>
                  <a:cxn ang="0">
                    <a:pos x="88" y="190"/>
                  </a:cxn>
                  <a:cxn ang="0">
                    <a:pos x="76" y="229"/>
                  </a:cxn>
                  <a:cxn ang="0">
                    <a:pos x="74" y="294"/>
                  </a:cxn>
                  <a:cxn ang="0">
                    <a:pos x="80" y="284"/>
                  </a:cxn>
                  <a:cxn ang="0">
                    <a:pos x="86" y="295"/>
                  </a:cxn>
                  <a:cxn ang="0">
                    <a:pos x="93" y="302"/>
                  </a:cxn>
                  <a:cxn ang="0">
                    <a:pos x="97" y="308"/>
                  </a:cxn>
                  <a:cxn ang="0">
                    <a:pos x="105" y="317"/>
                  </a:cxn>
                  <a:cxn ang="0">
                    <a:pos x="111" y="249"/>
                  </a:cxn>
                  <a:cxn ang="0">
                    <a:pos x="114" y="208"/>
                  </a:cxn>
                  <a:cxn ang="0">
                    <a:pos x="116" y="181"/>
                  </a:cxn>
                  <a:cxn ang="0">
                    <a:pos x="117" y="163"/>
                  </a:cxn>
                  <a:cxn ang="0">
                    <a:pos x="116" y="141"/>
                  </a:cxn>
                  <a:cxn ang="0">
                    <a:pos x="114" y="125"/>
                  </a:cxn>
                  <a:cxn ang="0">
                    <a:pos x="111" y="108"/>
                  </a:cxn>
                  <a:cxn ang="0">
                    <a:pos x="109" y="92"/>
                  </a:cxn>
                  <a:cxn ang="0">
                    <a:pos x="109" y="79"/>
                  </a:cxn>
                  <a:cxn ang="0">
                    <a:pos x="107" y="61"/>
                  </a:cxn>
                  <a:cxn ang="0">
                    <a:pos x="103" y="41"/>
                  </a:cxn>
                  <a:cxn ang="0">
                    <a:pos x="95" y="20"/>
                  </a:cxn>
                  <a:cxn ang="0">
                    <a:pos x="84" y="7"/>
                  </a:cxn>
                  <a:cxn ang="0">
                    <a:pos x="72" y="1"/>
                  </a:cxn>
                  <a:cxn ang="0">
                    <a:pos x="61" y="0"/>
                  </a:cxn>
                  <a:cxn ang="0">
                    <a:pos x="45" y="4"/>
                  </a:cxn>
                </a:cxnLst>
                <a:rect l="0" t="0" r="r" b="b"/>
                <a:pathLst>
                  <a:path w="118" h="333">
                    <a:moveTo>
                      <a:pt x="45" y="4"/>
                    </a:moveTo>
                    <a:lnTo>
                      <a:pt x="33" y="15"/>
                    </a:lnTo>
                    <a:lnTo>
                      <a:pt x="24" y="30"/>
                    </a:lnTo>
                    <a:lnTo>
                      <a:pt x="17" y="47"/>
                    </a:lnTo>
                    <a:lnTo>
                      <a:pt x="11" y="81"/>
                    </a:lnTo>
                    <a:lnTo>
                      <a:pt x="4" y="130"/>
                    </a:lnTo>
                    <a:lnTo>
                      <a:pt x="0" y="174"/>
                    </a:lnTo>
                    <a:lnTo>
                      <a:pt x="1" y="193"/>
                    </a:lnTo>
                    <a:lnTo>
                      <a:pt x="3" y="211"/>
                    </a:lnTo>
                    <a:lnTo>
                      <a:pt x="4" y="238"/>
                    </a:lnTo>
                    <a:lnTo>
                      <a:pt x="13" y="332"/>
                    </a:lnTo>
                    <a:lnTo>
                      <a:pt x="20" y="313"/>
                    </a:lnTo>
                    <a:lnTo>
                      <a:pt x="29" y="310"/>
                    </a:lnTo>
                    <a:lnTo>
                      <a:pt x="35" y="306"/>
                    </a:lnTo>
                    <a:lnTo>
                      <a:pt x="43" y="294"/>
                    </a:lnTo>
                    <a:lnTo>
                      <a:pt x="40" y="244"/>
                    </a:lnTo>
                    <a:lnTo>
                      <a:pt x="40" y="228"/>
                    </a:lnTo>
                    <a:lnTo>
                      <a:pt x="32" y="194"/>
                    </a:lnTo>
                    <a:lnTo>
                      <a:pt x="30" y="141"/>
                    </a:lnTo>
                    <a:lnTo>
                      <a:pt x="32" y="93"/>
                    </a:lnTo>
                    <a:lnTo>
                      <a:pt x="48" y="63"/>
                    </a:lnTo>
                    <a:lnTo>
                      <a:pt x="76" y="58"/>
                    </a:lnTo>
                    <a:lnTo>
                      <a:pt x="89" y="88"/>
                    </a:lnTo>
                    <a:lnTo>
                      <a:pt x="88" y="190"/>
                    </a:lnTo>
                    <a:lnTo>
                      <a:pt x="76" y="229"/>
                    </a:lnTo>
                    <a:lnTo>
                      <a:pt x="74" y="294"/>
                    </a:lnTo>
                    <a:lnTo>
                      <a:pt x="80" y="284"/>
                    </a:lnTo>
                    <a:lnTo>
                      <a:pt x="86" y="295"/>
                    </a:lnTo>
                    <a:lnTo>
                      <a:pt x="93" y="302"/>
                    </a:lnTo>
                    <a:lnTo>
                      <a:pt x="97" y="308"/>
                    </a:lnTo>
                    <a:lnTo>
                      <a:pt x="105" y="317"/>
                    </a:lnTo>
                    <a:lnTo>
                      <a:pt x="111" y="249"/>
                    </a:lnTo>
                    <a:lnTo>
                      <a:pt x="114" y="208"/>
                    </a:lnTo>
                    <a:lnTo>
                      <a:pt x="116" y="181"/>
                    </a:lnTo>
                    <a:lnTo>
                      <a:pt x="117" y="163"/>
                    </a:lnTo>
                    <a:lnTo>
                      <a:pt x="116" y="141"/>
                    </a:lnTo>
                    <a:lnTo>
                      <a:pt x="114" y="125"/>
                    </a:lnTo>
                    <a:lnTo>
                      <a:pt x="111" y="108"/>
                    </a:lnTo>
                    <a:lnTo>
                      <a:pt x="109" y="92"/>
                    </a:lnTo>
                    <a:lnTo>
                      <a:pt x="109" y="79"/>
                    </a:lnTo>
                    <a:lnTo>
                      <a:pt x="107" y="61"/>
                    </a:lnTo>
                    <a:lnTo>
                      <a:pt x="103" y="41"/>
                    </a:lnTo>
                    <a:lnTo>
                      <a:pt x="95" y="20"/>
                    </a:lnTo>
                    <a:lnTo>
                      <a:pt x="84" y="7"/>
                    </a:lnTo>
                    <a:lnTo>
                      <a:pt x="72" y="1"/>
                    </a:lnTo>
                    <a:lnTo>
                      <a:pt x="61" y="0"/>
                    </a:lnTo>
                    <a:lnTo>
                      <a:pt x="45" y="4"/>
                    </a:lnTo>
                  </a:path>
                </a:pathLst>
              </a:custGeom>
              <a:solidFill>
                <a:srgbClr val="BF3F00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25022" name="Freeform 94"/>
              <p:cNvSpPr>
                <a:spLocks/>
              </p:cNvSpPr>
              <p:nvPr/>
            </p:nvSpPr>
            <p:spPr bwMode="auto">
              <a:xfrm>
                <a:off x="2414" y="444"/>
                <a:ext cx="97" cy="382"/>
              </a:xfrm>
              <a:custGeom>
                <a:avLst/>
                <a:gdLst/>
                <a:ahLst/>
                <a:cxnLst>
                  <a:cxn ang="0">
                    <a:pos x="35" y="4"/>
                  </a:cxn>
                  <a:cxn ang="0">
                    <a:pos x="27" y="12"/>
                  </a:cxn>
                  <a:cxn ang="0">
                    <a:pos x="21" y="25"/>
                  </a:cxn>
                  <a:cxn ang="0">
                    <a:pos x="18" y="41"/>
                  </a:cxn>
                  <a:cxn ang="0">
                    <a:pos x="16" y="60"/>
                  </a:cxn>
                  <a:cxn ang="0">
                    <a:pos x="15" y="88"/>
                  </a:cxn>
                  <a:cxn ang="0">
                    <a:pos x="18" y="136"/>
                  </a:cxn>
                  <a:cxn ang="0">
                    <a:pos x="20" y="153"/>
                  </a:cxn>
                  <a:cxn ang="0">
                    <a:pos x="27" y="177"/>
                  </a:cxn>
                  <a:cxn ang="0">
                    <a:pos x="27" y="235"/>
                  </a:cxn>
                  <a:cxn ang="0">
                    <a:pos x="0" y="267"/>
                  </a:cxn>
                  <a:cxn ang="0">
                    <a:pos x="50" y="381"/>
                  </a:cxn>
                  <a:cxn ang="0">
                    <a:pos x="96" y="260"/>
                  </a:cxn>
                  <a:cxn ang="0">
                    <a:pos x="63" y="223"/>
                  </a:cxn>
                  <a:cxn ang="0">
                    <a:pos x="63" y="179"/>
                  </a:cxn>
                  <a:cxn ang="0">
                    <a:pos x="73" y="152"/>
                  </a:cxn>
                  <a:cxn ang="0">
                    <a:pos x="75" y="138"/>
                  </a:cxn>
                  <a:cxn ang="0">
                    <a:pos x="78" y="92"/>
                  </a:cxn>
                  <a:cxn ang="0">
                    <a:pos x="78" y="65"/>
                  </a:cxn>
                  <a:cxn ang="0">
                    <a:pos x="78" y="46"/>
                  </a:cxn>
                  <a:cxn ang="0">
                    <a:pos x="75" y="29"/>
                  </a:cxn>
                  <a:cxn ang="0">
                    <a:pos x="70" y="14"/>
                  </a:cxn>
                  <a:cxn ang="0">
                    <a:pos x="63" y="6"/>
                  </a:cxn>
                  <a:cxn ang="0">
                    <a:pos x="54" y="0"/>
                  </a:cxn>
                  <a:cxn ang="0">
                    <a:pos x="44" y="0"/>
                  </a:cxn>
                  <a:cxn ang="0">
                    <a:pos x="35" y="4"/>
                  </a:cxn>
                </a:cxnLst>
                <a:rect l="0" t="0" r="r" b="b"/>
                <a:pathLst>
                  <a:path w="97" h="382">
                    <a:moveTo>
                      <a:pt x="35" y="4"/>
                    </a:moveTo>
                    <a:lnTo>
                      <a:pt x="27" y="12"/>
                    </a:lnTo>
                    <a:lnTo>
                      <a:pt x="21" y="25"/>
                    </a:lnTo>
                    <a:lnTo>
                      <a:pt x="18" y="41"/>
                    </a:lnTo>
                    <a:lnTo>
                      <a:pt x="16" y="60"/>
                    </a:lnTo>
                    <a:lnTo>
                      <a:pt x="15" y="88"/>
                    </a:lnTo>
                    <a:lnTo>
                      <a:pt x="18" y="136"/>
                    </a:lnTo>
                    <a:lnTo>
                      <a:pt x="20" y="153"/>
                    </a:lnTo>
                    <a:lnTo>
                      <a:pt x="27" y="177"/>
                    </a:lnTo>
                    <a:lnTo>
                      <a:pt x="27" y="235"/>
                    </a:lnTo>
                    <a:lnTo>
                      <a:pt x="0" y="267"/>
                    </a:lnTo>
                    <a:lnTo>
                      <a:pt x="50" y="381"/>
                    </a:lnTo>
                    <a:lnTo>
                      <a:pt x="96" y="260"/>
                    </a:lnTo>
                    <a:lnTo>
                      <a:pt x="63" y="223"/>
                    </a:lnTo>
                    <a:lnTo>
                      <a:pt x="63" y="179"/>
                    </a:lnTo>
                    <a:lnTo>
                      <a:pt x="73" y="152"/>
                    </a:lnTo>
                    <a:lnTo>
                      <a:pt x="75" y="138"/>
                    </a:lnTo>
                    <a:lnTo>
                      <a:pt x="78" y="92"/>
                    </a:lnTo>
                    <a:lnTo>
                      <a:pt x="78" y="65"/>
                    </a:lnTo>
                    <a:lnTo>
                      <a:pt x="78" y="46"/>
                    </a:lnTo>
                    <a:lnTo>
                      <a:pt x="75" y="29"/>
                    </a:lnTo>
                    <a:lnTo>
                      <a:pt x="70" y="14"/>
                    </a:lnTo>
                    <a:lnTo>
                      <a:pt x="63" y="6"/>
                    </a:lnTo>
                    <a:lnTo>
                      <a:pt x="54" y="0"/>
                    </a:lnTo>
                    <a:lnTo>
                      <a:pt x="44" y="0"/>
                    </a:lnTo>
                    <a:lnTo>
                      <a:pt x="35" y="4"/>
                    </a:lnTo>
                  </a:path>
                </a:pathLst>
              </a:custGeom>
              <a:solidFill>
                <a:srgbClr val="FF7F7F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25023" name="Freeform 95"/>
              <p:cNvSpPr>
                <a:spLocks/>
              </p:cNvSpPr>
              <p:nvPr/>
            </p:nvSpPr>
            <p:spPr bwMode="auto">
              <a:xfrm>
                <a:off x="2434" y="510"/>
                <a:ext cx="33" cy="73"/>
              </a:xfrm>
              <a:custGeom>
                <a:avLst/>
                <a:gdLst/>
                <a:ahLst/>
                <a:cxnLst>
                  <a:cxn ang="0">
                    <a:pos x="4" y="1"/>
                  </a:cxn>
                  <a:cxn ang="0">
                    <a:pos x="12" y="0"/>
                  </a:cxn>
                  <a:cxn ang="0">
                    <a:pos x="20" y="5"/>
                  </a:cxn>
                  <a:cxn ang="0">
                    <a:pos x="23" y="6"/>
                  </a:cxn>
                  <a:cxn ang="0">
                    <a:pos x="23" y="63"/>
                  </a:cxn>
                  <a:cxn ang="0">
                    <a:pos x="32" y="63"/>
                  </a:cxn>
                  <a:cxn ang="0">
                    <a:pos x="26" y="72"/>
                  </a:cxn>
                  <a:cxn ang="0">
                    <a:pos x="21" y="63"/>
                  </a:cxn>
                  <a:cxn ang="0">
                    <a:pos x="21" y="21"/>
                  </a:cxn>
                  <a:cxn ang="0">
                    <a:pos x="9" y="24"/>
                  </a:cxn>
                  <a:cxn ang="0">
                    <a:pos x="16" y="17"/>
                  </a:cxn>
                  <a:cxn ang="0">
                    <a:pos x="7" y="18"/>
                  </a:cxn>
                  <a:cxn ang="0">
                    <a:pos x="0" y="13"/>
                  </a:cxn>
                  <a:cxn ang="0">
                    <a:pos x="4" y="1"/>
                  </a:cxn>
                </a:cxnLst>
                <a:rect l="0" t="0" r="r" b="b"/>
                <a:pathLst>
                  <a:path w="33" h="73">
                    <a:moveTo>
                      <a:pt x="4" y="1"/>
                    </a:moveTo>
                    <a:lnTo>
                      <a:pt x="12" y="0"/>
                    </a:lnTo>
                    <a:lnTo>
                      <a:pt x="20" y="5"/>
                    </a:lnTo>
                    <a:lnTo>
                      <a:pt x="23" y="6"/>
                    </a:lnTo>
                    <a:lnTo>
                      <a:pt x="23" y="63"/>
                    </a:lnTo>
                    <a:lnTo>
                      <a:pt x="32" y="63"/>
                    </a:lnTo>
                    <a:lnTo>
                      <a:pt x="26" y="72"/>
                    </a:lnTo>
                    <a:lnTo>
                      <a:pt x="21" y="63"/>
                    </a:lnTo>
                    <a:lnTo>
                      <a:pt x="21" y="21"/>
                    </a:lnTo>
                    <a:lnTo>
                      <a:pt x="9" y="24"/>
                    </a:lnTo>
                    <a:lnTo>
                      <a:pt x="16" y="17"/>
                    </a:lnTo>
                    <a:lnTo>
                      <a:pt x="7" y="18"/>
                    </a:lnTo>
                    <a:lnTo>
                      <a:pt x="0" y="13"/>
                    </a:lnTo>
                    <a:lnTo>
                      <a:pt x="4" y="1"/>
                    </a:lnTo>
                  </a:path>
                </a:pathLst>
              </a:custGeom>
              <a:solidFill>
                <a:srgbClr val="BF3F00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25024" name="Group 96"/>
            <p:cNvGrpSpPr>
              <a:grpSpLocks/>
            </p:cNvGrpSpPr>
            <p:nvPr/>
          </p:nvGrpSpPr>
          <p:grpSpPr bwMode="auto">
            <a:xfrm>
              <a:off x="2389" y="1258"/>
              <a:ext cx="183" cy="850"/>
              <a:chOff x="2389" y="1258"/>
              <a:chExt cx="183" cy="850"/>
            </a:xfrm>
          </p:grpSpPr>
          <p:grpSp>
            <p:nvGrpSpPr>
              <p:cNvPr id="125025" name="Group 97"/>
              <p:cNvGrpSpPr>
                <a:grpSpLocks/>
              </p:cNvGrpSpPr>
              <p:nvPr/>
            </p:nvGrpSpPr>
            <p:grpSpPr bwMode="auto">
              <a:xfrm>
                <a:off x="2389" y="1258"/>
                <a:ext cx="183" cy="850"/>
                <a:chOff x="2389" y="1258"/>
                <a:chExt cx="183" cy="850"/>
              </a:xfrm>
            </p:grpSpPr>
            <p:sp>
              <p:nvSpPr>
                <p:cNvPr id="125026" name="Freeform 98"/>
                <p:cNvSpPr>
                  <a:spLocks/>
                </p:cNvSpPr>
                <p:nvPr/>
              </p:nvSpPr>
              <p:spPr bwMode="auto">
                <a:xfrm>
                  <a:off x="2389" y="1441"/>
                  <a:ext cx="131" cy="667"/>
                </a:xfrm>
                <a:custGeom>
                  <a:avLst/>
                  <a:gdLst/>
                  <a:ahLst/>
                  <a:cxnLst>
                    <a:cxn ang="0">
                      <a:pos x="24" y="15"/>
                    </a:cxn>
                    <a:cxn ang="0">
                      <a:pos x="25" y="206"/>
                    </a:cxn>
                    <a:cxn ang="0">
                      <a:pos x="25" y="368"/>
                    </a:cxn>
                    <a:cxn ang="0">
                      <a:pos x="30" y="524"/>
                    </a:cxn>
                    <a:cxn ang="0">
                      <a:pos x="16" y="592"/>
                    </a:cxn>
                    <a:cxn ang="0">
                      <a:pos x="4" y="637"/>
                    </a:cxn>
                    <a:cxn ang="0">
                      <a:pos x="0" y="650"/>
                    </a:cxn>
                    <a:cxn ang="0">
                      <a:pos x="6" y="666"/>
                    </a:cxn>
                    <a:cxn ang="0">
                      <a:pos x="29" y="663"/>
                    </a:cxn>
                    <a:cxn ang="0">
                      <a:pos x="50" y="575"/>
                    </a:cxn>
                    <a:cxn ang="0">
                      <a:pos x="51" y="519"/>
                    </a:cxn>
                    <a:cxn ang="0">
                      <a:pos x="66" y="334"/>
                    </a:cxn>
                    <a:cxn ang="0">
                      <a:pos x="68" y="292"/>
                    </a:cxn>
                    <a:cxn ang="0">
                      <a:pos x="68" y="379"/>
                    </a:cxn>
                    <a:cxn ang="0">
                      <a:pos x="75" y="501"/>
                    </a:cxn>
                    <a:cxn ang="0">
                      <a:pos x="73" y="558"/>
                    </a:cxn>
                    <a:cxn ang="0">
                      <a:pos x="83" y="615"/>
                    </a:cxn>
                    <a:cxn ang="0">
                      <a:pos x="97" y="656"/>
                    </a:cxn>
                    <a:cxn ang="0">
                      <a:pos x="118" y="658"/>
                    </a:cxn>
                    <a:cxn ang="0">
                      <a:pos x="124" y="644"/>
                    </a:cxn>
                    <a:cxn ang="0">
                      <a:pos x="102" y="556"/>
                    </a:cxn>
                    <a:cxn ang="0">
                      <a:pos x="100" y="515"/>
                    </a:cxn>
                    <a:cxn ang="0">
                      <a:pos x="104" y="426"/>
                    </a:cxn>
                    <a:cxn ang="0">
                      <a:pos x="112" y="280"/>
                    </a:cxn>
                    <a:cxn ang="0">
                      <a:pos x="130" y="0"/>
                    </a:cxn>
                    <a:cxn ang="0">
                      <a:pos x="24" y="15"/>
                    </a:cxn>
                  </a:cxnLst>
                  <a:rect l="0" t="0" r="r" b="b"/>
                  <a:pathLst>
                    <a:path w="131" h="667">
                      <a:moveTo>
                        <a:pt x="24" y="15"/>
                      </a:moveTo>
                      <a:lnTo>
                        <a:pt x="25" y="206"/>
                      </a:lnTo>
                      <a:lnTo>
                        <a:pt x="25" y="368"/>
                      </a:lnTo>
                      <a:lnTo>
                        <a:pt x="30" y="524"/>
                      </a:lnTo>
                      <a:lnTo>
                        <a:pt x="16" y="592"/>
                      </a:lnTo>
                      <a:lnTo>
                        <a:pt x="4" y="637"/>
                      </a:lnTo>
                      <a:lnTo>
                        <a:pt x="0" y="650"/>
                      </a:lnTo>
                      <a:lnTo>
                        <a:pt x="6" y="666"/>
                      </a:lnTo>
                      <a:lnTo>
                        <a:pt x="29" y="663"/>
                      </a:lnTo>
                      <a:lnTo>
                        <a:pt x="50" y="575"/>
                      </a:lnTo>
                      <a:lnTo>
                        <a:pt x="51" y="519"/>
                      </a:lnTo>
                      <a:lnTo>
                        <a:pt x="66" y="334"/>
                      </a:lnTo>
                      <a:lnTo>
                        <a:pt x="68" y="292"/>
                      </a:lnTo>
                      <a:lnTo>
                        <a:pt x="68" y="379"/>
                      </a:lnTo>
                      <a:lnTo>
                        <a:pt x="75" y="501"/>
                      </a:lnTo>
                      <a:lnTo>
                        <a:pt x="73" y="558"/>
                      </a:lnTo>
                      <a:lnTo>
                        <a:pt x="83" y="615"/>
                      </a:lnTo>
                      <a:lnTo>
                        <a:pt x="97" y="656"/>
                      </a:lnTo>
                      <a:lnTo>
                        <a:pt x="118" y="658"/>
                      </a:lnTo>
                      <a:lnTo>
                        <a:pt x="124" y="644"/>
                      </a:lnTo>
                      <a:lnTo>
                        <a:pt x="102" y="556"/>
                      </a:lnTo>
                      <a:lnTo>
                        <a:pt x="100" y="515"/>
                      </a:lnTo>
                      <a:lnTo>
                        <a:pt x="104" y="426"/>
                      </a:lnTo>
                      <a:lnTo>
                        <a:pt x="112" y="280"/>
                      </a:lnTo>
                      <a:lnTo>
                        <a:pt x="130" y="0"/>
                      </a:lnTo>
                      <a:lnTo>
                        <a:pt x="24" y="15"/>
                      </a:lnTo>
                    </a:path>
                  </a:pathLst>
                </a:custGeom>
                <a:solidFill>
                  <a:srgbClr val="FF7F3F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25027" name="Freeform 99"/>
                <p:cNvSpPr>
                  <a:spLocks/>
                </p:cNvSpPr>
                <p:nvPr/>
              </p:nvSpPr>
              <p:spPr bwMode="auto">
                <a:xfrm>
                  <a:off x="2540" y="1258"/>
                  <a:ext cx="32" cy="84"/>
                </a:xfrm>
                <a:custGeom>
                  <a:avLst/>
                  <a:gdLst/>
                  <a:ahLst/>
                  <a:cxnLst>
                    <a:cxn ang="0">
                      <a:pos x="31" y="0"/>
                    </a:cxn>
                    <a:cxn ang="0">
                      <a:pos x="31" y="43"/>
                    </a:cxn>
                    <a:cxn ang="0">
                      <a:pos x="0" y="83"/>
                    </a:cxn>
                    <a:cxn ang="0">
                      <a:pos x="14" y="6"/>
                    </a:cxn>
                    <a:cxn ang="0">
                      <a:pos x="31" y="0"/>
                    </a:cxn>
                  </a:cxnLst>
                  <a:rect l="0" t="0" r="r" b="b"/>
                  <a:pathLst>
                    <a:path w="32" h="84">
                      <a:moveTo>
                        <a:pt x="31" y="0"/>
                      </a:moveTo>
                      <a:lnTo>
                        <a:pt x="31" y="43"/>
                      </a:lnTo>
                      <a:lnTo>
                        <a:pt x="0" y="83"/>
                      </a:lnTo>
                      <a:lnTo>
                        <a:pt x="14" y="6"/>
                      </a:lnTo>
                      <a:lnTo>
                        <a:pt x="31" y="0"/>
                      </a:lnTo>
                    </a:path>
                  </a:pathLst>
                </a:custGeom>
                <a:solidFill>
                  <a:srgbClr val="FF7F3F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sp>
            <p:nvSpPr>
              <p:cNvPr id="125028" name="Freeform 100"/>
              <p:cNvSpPr>
                <a:spLocks/>
              </p:cNvSpPr>
              <p:nvPr/>
            </p:nvSpPr>
            <p:spPr bwMode="auto">
              <a:xfrm>
                <a:off x="2457" y="1448"/>
                <a:ext cx="17" cy="294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16" y="98"/>
                  </a:cxn>
                  <a:cxn ang="0">
                    <a:pos x="12" y="156"/>
                  </a:cxn>
                  <a:cxn ang="0">
                    <a:pos x="8" y="218"/>
                  </a:cxn>
                  <a:cxn ang="0">
                    <a:pos x="0" y="279"/>
                  </a:cxn>
                  <a:cxn ang="0">
                    <a:pos x="1" y="293"/>
                  </a:cxn>
                  <a:cxn ang="0">
                    <a:pos x="16" y="0"/>
                  </a:cxn>
                </a:cxnLst>
                <a:rect l="0" t="0" r="r" b="b"/>
                <a:pathLst>
                  <a:path w="17" h="294">
                    <a:moveTo>
                      <a:pt x="16" y="0"/>
                    </a:moveTo>
                    <a:lnTo>
                      <a:pt x="16" y="98"/>
                    </a:lnTo>
                    <a:lnTo>
                      <a:pt x="12" y="156"/>
                    </a:lnTo>
                    <a:lnTo>
                      <a:pt x="8" y="218"/>
                    </a:lnTo>
                    <a:lnTo>
                      <a:pt x="0" y="279"/>
                    </a:lnTo>
                    <a:lnTo>
                      <a:pt x="1" y="293"/>
                    </a:lnTo>
                    <a:lnTo>
                      <a:pt x="16" y="0"/>
                    </a:lnTo>
                  </a:path>
                </a:pathLst>
              </a:custGeom>
              <a:solidFill>
                <a:srgbClr val="FF5F1F"/>
              </a:solidFill>
              <a:ln w="12700" cap="rnd" cmpd="sng">
                <a:solidFill>
                  <a:srgbClr val="FF5F1F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25029" name="Group 101"/>
            <p:cNvGrpSpPr>
              <a:grpSpLocks/>
            </p:cNvGrpSpPr>
            <p:nvPr/>
          </p:nvGrpSpPr>
          <p:grpSpPr bwMode="auto">
            <a:xfrm>
              <a:off x="2382" y="1998"/>
              <a:ext cx="140" cy="187"/>
              <a:chOff x="2382" y="1998"/>
              <a:chExt cx="140" cy="187"/>
            </a:xfrm>
          </p:grpSpPr>
          <p:sp>
            <p:nvSpPr>
              <p:cNvPr id="125030" name="Freeform 102"/>
              <p:cNvSpPr>
                <a:spLocks/>
              </p:cNvSpPr>
              <p:nvPr/>
            </p:nvSpPr>
            <p:spPr bwMode="auto">
              <a:xfrm>
                <a:off x="2458" y="1998"/>
                <a:ext cx="64" cy="177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0" y="26"/>
                  </a:cxn>
                  <a:cxn ang="0">
                    <a:pos x="0" y="78"/>
                  </a:cxn>
                  <a:cxn ang="0">
                    <a:pos x="6" y="59"/>
                  </a:cxn>
                  <a:cxn ang="0">
                    <a:pos x="13" y="85"/>
                  </a:cxn>
                  <a:cxn ang="0">
                    <a:pos x="15" y="121"/>
                  </a:cxn>
                  <a:cxn ang="0">
                    <a:pos x="25" y="153"/>
                  </a:cxn>
                  <a:cxn ang="0">
                    <a:pos x="40" y="172"/>
                  </a:cxn>
                  <a:cxn ang="0">
                    <a:pos x="52" y="176"/>
                  </a:cxn>
                  <a:cxn ang="0">
                    <a:pos x="63" y="173"/>
                  </a:cxn>
                  <a:cxn ang="0">
                    <a:pos x="63" y="138"/>
                  </a:cxn>
                  <a:cxn ang="0">
                    <a:pos x="54" y="86"/>
                  </a:cxn>
                  <a:cxn ang="0">
                    <a:pos x="50" y="99"/>
                  </a:cxn>
                  <a:cxn ang="0">
                    <a:pos x="40" y="99"/>
                  </a:cxn>
                  <a:cxn ang="0">
                    <a:pos x="28" y="97"/>
                  </a:cxn>
                  <a:cxn ang="0">
                    <a:pos x="20" y="74"/>
                  </a:cxn>
                  <a:cxn ang="0">
                    <a:pos x="12" y="46"/>
                  </a:cxn>
                  <a:cxn ang="0">
                    <a:pos x="4" y="0"/>
                  </a:cxn>
                </a:cxnLst>
                <a:rect l="0" t="0" r="r" b="b"/>
                <a:pathLst>
                  <a:path w="64" h="177">
                    <a:moveTo>
                      <a:pt x="4" y="0"/>
                    </a:moveTo>
                    <a:lnTo>
                      <a:pt x="0" y="26"/>
                    </a:lnTo>
                    <a:lnTo>
                      <a:pt x="0" y="78"/>
                    </a:lnTo>
                    <a:lnTo>
                      <a:pt x="6" y="59"/>
                    </a:lnTo>
                    <a:lnTo>
                      <a:pt x="13" y="85"/>
                    </a:lnTo>
                    <a:lnTo>
                      <a:pt x="15" y="121"/>
                    </a:lnTo>
                    <a:lnTo>
                      <a:pt x="25" y="153"/>
                    </a:lnTo>
                    <a:lnTo>
                      <a:pt x="40" y="172"/>
                    </a:lnTo>
                    <a:lnTo>
                      <a:pt x="52" y="176"/>
                    </a:lnTo>
                    <a:lnTo>
                      <a:pt x="63" y="173"/>
                    </a:lnTo>
                    <a:lnTo>
                      <a:pt x="63" y="138"/>
                    </a:lnTo>
                    <a:lnTo>
                      <a:pt x="54" y="86"/>
                    </a:lnTo>
                    <a:lnTo>
                      <a:pt x="50" y="99"/>
                    </a:lnTo>
                    <a:lnTo>
                      <a:pt x="40" y="99"/>
                    </a:lnTo>
                    <a:lnTo>
                      <a:pt x="28" y="97"/>
                    </a:lnTo>
                    <a:lnTo>
                      <a:pt x="20" y="74"/>
                    </a:lnTo>
                    <a:lnTo>
                      <a:pt x="12" y="46"/>
                    </a:lnTo>
                    <a:lnTo>
                      <a:pt x="4" y="0"/>
                    </a:lnTo>
                  </a:path>
                </a:pathLst>
              </a:custGeom>
              <a:solidFill>
                <a:srgbClr val="7F5F3F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25031" name="Freeform 103"/>
              <p:cNvSpPr>
                <a:spLocks/>
              </p:cNvSpPr>
              <p:nvPr/>
            </p:nvSpPr>
            <p:spPr bwMode="auto">
              <a:xfrm>
                <a:off x="2382" y="2001"/>
                <a:ext cx="59" cy="184"/>
              </a:xfrm>
              <a:custGeom>
                <a:avLst/>
                <a:gdLst/>
                <a:ahLst/>
                <a:cxnLst>
                  <a:cxn ang="0">
                    <a:pos x="57" y="0"/>
                  </a:cxn>
                  <a:cxn ang="0">
                    <a:pos x="58" y="73"/>
                  </a:cxn>
                  <a:cxn ang="0">
                    <a:pos x="55" y="55"/>
                  </a:cxn>
                  <a:cxn ang="0">
                    <a:pos x="50" y="78"/>
                  </a:cxn>
                  <a:cxn ang="0">
                    <a:pos x="46" y="113"/>
                  </a:cxn>
                  <a:cxn ang="0">
                    <a:pos x="41" y="142"/>
                  </a:cxn>
                  <a:cxn ang="0">
                    <a:pos x="29" y="165"/>
                  </a:cxn>
                  <a:cxn ang="0">
                    <a:pos x="18" y="178"/>
                  </a:cxn>
                  <a:cxn ang="0">
                    <a:pos x="8" y="183"/>
                  </a:cxn>
                  <a:cxn ang="0">
                    <a:pos x="5" y="175"/>
                  </a:cxn>
                  <a:cxn ang="0">
                    <a:pos x="1" y="158"/>
                  </a:cxn>
                  <a:cxn ang="0">
                    <a:pos x="0" y="140"/>
                  </a:cxn>
                  <a:cxn ang="0">
                    <a:pos x="2" y="121"/>
                  </a:cxn>
                  <a:cxn ang="0">
                    <a:pos x="7" y="90"/>
                  </a:cxn>
                  <a:cxn ang="0">
                    <a:pos x="15" y="101"/>
                  </a:cxn>
                  <a:cxn ang="0">
                    <a:pos x="27" y="101"/>
                  </a:cxn>
                  <a:cxn ang="0">
                    <a:pos x="36" y="100"/>
                  </a:cxn>
                  <a:cxn ang="0">
                    <a:pos x="51" y="38"/>
                  </a:cxn>
                  <a:cxn ang="0">
                    <a:pos x="57" y="0"/>
                  </a:cxn>
                </a:cxnLst>
                <a:rect l="0" t="0" r="r" b="b"/>
                <a:pathLst>
                  <a:path w="59" h="184">
                    <a:moveTo>
                      <a:pt x="57" y="0"/>
                    </a:moveTo>
                    <a:lnTo>
                      <a:pt x="58" y="73"/>
                    </a:lnTo>
                    <a:lnTo>
                      <a:pt x="55" y="55"/>
                    </a:lnTo>
                    <a:lnTo>
                      <a:pt x="50" y="78"/>
                    </a:lnTo>
                    <a:lnTo>
                      <a:pt x="46" y="113"/>
                    </a:lnTo>
                    <a:lnTo>
                      <a:pt x="41" y="142"/>
                    </a:lnTo>
                    <a:lnTo>
                      <a:pt x="29" y="165"/>
                    </a:lnTo>
                    <a:lnTo>
                      <a:pt x="18" y="178"/>
                    </a:lnTo>
                    <a:lnTo>
                      <a:pt x="8" y="183"/>
                    </a:lnTo>
                    <a:lnTo>
                      <a:pt x="5" y="175"/>
                    </a:lnTo>
                    <a:lnTo>
                      <a:pt x="1" y="158"/>
                    </a:lnTo>
                    <a:lnTo>
                      <a:pt x="0" y="140"/>
                    </a:lnTo>
                    <a:lnTo>
                      <a:pt x="2" y="121"/>
                    </a:lnTo>
                    <a:lnTo>
                      <a:pt x="7" y="90"/>
                    </a:lnTo>
                    <a:lnTo>
                      <a:pt x="15" y="101"/>
                    </a:lnTo>
                    <a:lnTo>
                      <a:pt x="27" y="101"/>
                    </a:lnTo>
                    <a:lnTo>
                      <a:pt x="36" y="100"/>
                    </a:lnTo>
                    <a:lnTo>
                      <a:pt x="51" y="38"/>
                    </a:lnTo>
                    <a:lnTo>
                      <a:pt x="57" y="0"/>
                    </a:lnTo>
                  </a:path>
                </a:pathLst>
              </a:custGeom>
              <a:solidFill>
                <a:srgbClr val="7F5F3F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25032" name="Group 104"/>
            <p:cNvGrpSpPr>
              <a:grpSpLocks/>
            </p:cNvGrpSpPr>
            <p:nvPr/>
          </p:nvGrpSpPr>
          <p:grpSpPr bwMode="auto">
            <a:xfrm>
              <a:off x="2354" y="690"/>
              <a:ext cx="222" cy="1302"/>
              <a:chOff x="2354" y="690"/>
              <a:chExt cx="222" cy="1302"/>
            </a:xfrm>
          </p:grpSpPr>
          <p:grpSp>
            <p:nvGrpSpPr>
              <p:cNvPr id="125033" name="Group 105"/>
              <p:cNvGrpSpPr>
                <a:grpSpLocks/>
              </p:cNvGrpSpPr>
              <p:nvPr/>
            </p:nvGrpSpPr>
            <p:grpSpPr bwMode="auto">
              <a:xfrm>
                <a:off x="2354" y="690"/>
                <a:ext cx="222" cy="1302"/>
                <a:chOff x="2354" y="690"/>
                <a:chExt cx="222" cy="1302"/>
              </a:xfrm>
            </p:grpSpPr>
            <p:sp>
              <p:nvSpPr>
                <p:cNvPr id="125034" name="Freeform 106"/>
                <p:cNvSpPr>
                  <a:spLocks/>
                </p:cNvSpPr>
                <p:nvPr/>
              </p:nvSpPr>
              <p:spPr bwMode="auto">
                <a:xfrm>
                  <a:off x="2354" y="690"/>
                  <a:ext cx="222" cy="1302"/>
                </a:xfrm>
                <a:custGeom>
                  <a:avLst/>
                  <a:gdLst/>
                  <a:ahLst/>
                  <a:cxnLst>
                    <a:cxn ang="0">
                      <a:pos x="62" y="14"/>
                    </a:cxn>
                    <a:cxn ang="0">
                      <a:pos x="19" y="56"/>
                    </a:cxn>
                    <a:cxn ang="0">
                      <a:pos x="8" y="91"/>
                    </a:cxn>
                    <a:cxn ang="0">
                      <a:pos x="0" y="391"/>
                    </a:cxn>
                    <a:cxn ang="0">
                      <a:pos x="3" y="462"/>
                    </a:cxn>
                    <a:cxn ang="0">
                      <a:pos x="30" y="456"/>
                    </a:cxn>
                    <a:cxn ang="0">
                      <a:pos x="28" y="633"/>
                    </a:cxn>
                    <a:cxn ang="0">
                      <a:pos x="41" y="633"/>
                    </a:cxn>
                    <a:cxn ang="0">
                      <a:pos x="56" y="1001"/>
                    </a:cxn>
                    <a:cxn ang="0">
                      <a:pos x="58" y="1195"/>
                    </a:cxn>
                    <a:cxn ang="0">
                      <a:pos x="60" y="1284"/>
                    </a:cxn>
                    <a:cxn ang="0">
                      <a:pos x="71" y="1301"/>
                    </a:cxn>
                    <a:cxn ang="0">
                      <a:pos x="90" y="1286"/>
                    </a:cxn>
                    <a:cxn ang="0">
                      <a:pos x="100" y="1136"/>
                    </a:cxn>
                    <a:cxn ang="0">
                      <a:pos x="108" y="1292"/>
                    </a:cxn>
                    <a:cxn ang="0">
                      <a:pos x="124" y="1299"/>
                    </a:cxn>
                    <a:cxn ang="0">
                      <a:pos x="138" y="1289"/>
                    </a:cxn>
                    <a:cxn ang="0">
                      <a:pos x="154" y="992"/>
                    </a:cxn>
                    <a:cxn ang="0">
                      <a:pos x="174" y="777"/>
                    </a:cxn>
                    <a:cxn ang="0">
                      <a:pos x="204" y="576"/>
                    </a:cxn>
                    <a:cxn ang="0">
                      <a:pos x="221" y="572"/>
                    </a:cxn>
                    <a:cxn ang="0">
                      <a:pos x="205" y="296"/>
                    </a:cxn>
                    <a:cxn ang="0">
                      <a:pos x="204" y="78"/>
                    </a:cxn>
                    <a:cxn ang="0">
                      <a:pos x="195" y="54"/>
                    </a:cxn>
                    <a:cxn ang="0">
                      <a:pos x="149" y="0"/>
                    </a:cxn>
                    <a:cxn ang="0">
                      <a:pos x="110" y="116"/>
                    </a:cxn>
                    <a:cxn ang="0">
                      <a:pos x="62" y="14"/>
                    </a:cxn>
                  </a:cxnLst>
                  <a:rect l="0" t="0" r="r" b="b"/>
                  <a:pathLst>
                    <a:path w="222" h="1302">
                      <a:moveTo>
                        <a:pt x="62" y="14"/>
                      </a:moveTo>
                      <a:lnTo>
                        <a:pt x="19" y="56"/>
                      </a:lnTo>
                      <a:lnTo>
                        <a:pt x="8" y="91"/>
                      </a:lnTo>
                      <a:lnTo>
                        <a:pt x="0" y="391"/>
                      </a:lnTo>
                      <a:lnTo>
                        <a:pt x="3" y="462"/>
                      </a:lnTo>
                      <a:lnTo>
                        <a:pt x="30" y="456"/>
                      </a:lnTo>
                      <a:lnTo>
                        <a:pt x="28" y="633"/>
                      </a:lnTo>
                      <a:lnTo>
                        <a:pt x="41" y="633"/>
                      </a:lnTo>
                      <a:lnTo>
                        <a:pt x="56" y="1001"/>
                      </a:lnTo>
                      <a:lnTo>
                        <a:pt x="58" y="1195"/>
                      </a:lnTo>
                      <a:lnTo>
                        <a:pt x="60" y="1284"/>
                      </a:lnTo>
                      <a:lnTo>
                        <a:pt x="71" y="1301"/>
                      </a:lnTo>
                      <a:lnTo>
                        <a:pt x="90" y="1286"/>
                      </a:lnTo>
                      <a:lnTo>
                        <a:pt x="100" y="1136"/>
                      </a:lnTo>
                      <a:lnTo>
                        <a:pt x="108" y="1292"/>
                      </a:lnTo>
                      <a:lnTo>
                        <a:pt x="124" y="1299"/>
                      </a:lnTo>
                      <a:lnTo>
                        <a:pt x="138" y="1289"/>
                      </a:lnTo>
                      <a:lnTo>
                        <a:pt x="154" y="992"/>
                      </a:lnTo>
                      <a:lnTo>
                        <a:pt x="174" y="777"/>
                      </a:lnTo>
                      <a:lnTo>
                        <a:pt x="204" y="576"/>
                      </a:lnTo>
                      <a:lnTo>
                        <a:pt x="221" y="572"/>
                      </a:lnTo>
                      <a:lnTo>
                        <a:pt x="205" y="296"/>
                      </a:lnTo>
                      <a:lnTo>
                        <a:pt x="204" y="78"/>
                      </a:lnTo>
                      <a:lnTo>
                        <a:pt x="195" y="54"/>
                      </a:lnTo>
                      <a:lnTo>
                        <a:pt x="149" y="0"/>
                      </a:lnTo>
                      <a:lnTo>
                        <a:pt x="110" y="116"/>
                      </a:lnTo>
                      <a:lnTo>
                        <a:pt x="62" y="14"/>
                      </a:lnTo>
                    </a:path>
                  </a:pathLst>
                </a:custGeom>
                <a:solidFill>
                  <a:srgbClr val="7F5F3F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grpSp>
              <p:nvGrpSpPr>
                <p:cNvPr id="125035" name="Group 107"/>
                <p:cNvGrpSpPr>
                  <a:grpSpLocks/>
                </p:cNvGrpSpPr>
                <p:nvPr/>
              </p:nvGrpSpPr>
              <p:grpSpPr bwMode="auto">
                <a:xfrm>
                  <a:off x="2387" y="1050"/>
                  <a:ext cx="98" cy="274"/>
                  <a:chOff x="2387" y="1050"/>
                  <a:chExt cx="98" cy="274"/>
                </a:xfrm>
              </p:grpSpPr>
              <p:sp>
                <p:nvSpPr>
                  <p:cNvPr id="125036" name="Freeform 108"/>
                  <p:cNvSpPr>
                    <a:spLocks/>
                  </p:cNvSpPr>
                  <p:nvPr/>
                </p:nvSpPr>
                <p:spPr bwMode="auto">
                  <a:xfrm>
                    <a:off x="2400" y="1050"/>
                    <a:ext cx="85" cy="274"/>
                  </a:xfrm>
                  <a:custGeom>
                    <a:avLst/>
                    <a:gdLst/>
                    <a:ahLst/>
                    <a:cxnLst>
                      <a:cxn ang="0">
                        <a:pos x="0" y="273"/>
                      </a:cxn>
                      <a:cxn ang="0">
                        <a:pos x="82" y="258"/>
                      </a:cxn>
                      <a:cxn ang="0">
                        <a:pos x="84" y="0"/>
                      </a:cxn>
                    </a:cxnLst>
                    <a:rect l="0" t="0" r="r" b="b"/>
                    <a:pathLst>
                      <a:path w="85" h="274">
                        <a:moveTo>
                          <a:pt x="0" y="273"/>
                        </a:moveTo>
                        <a:lnTo>
                          <a:pt x="82" y="258"/>
                        </a:lnTo>
                        <a:lnTo>
                          <a:pt x="84" y="0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5F3F1F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tr-TR"/>
                  </a:p>
                </p:txBody>
              </p:sp>
              <p:sp>
                <p:nvSpPr>
                  <p:cNvPr id="125037" name="Freeform 109"/>
                  <p:cNvSpPr>
                    <a:spLocks/>
                  </p:cNvSpPr>
                  <p:nvPr/>
                </p:nvSpPr>
                <p:spPr bwMode="auto">
                  <a:xfrm>
                    <a:off x="2387" y="1082"/>
                    <a:ext cx="96" cy="70"/>
                  </a:xfrm>
                  <a:custGeom>
                    <a:avLst/>
                    <a:gdLst/>
                    <a:ahLst/>
                    <a:cxnLst>
                      <a:cxn ang="0">
                        <a:pos x="0" y="69"/>
                      </a:cxn>
                      <a:cxn ang="0">
                        <a:pos x="34" y="50"/>
                      </a:cxn>
                      <a:cxn ang="0">
                        <a:pos x="95" y="0"/>
                      </a:cxn>
                    </a:cxnLst>
                    <a:rect l="0" t="0" r="r" b="b"/>
                    <a:pathLst>
                      <a:path w="96" h="70">
                        <a:moveTo>
                          <a:pt x="0" y="69"/>
                        </a:moveTo>
                        <a:lnTo>
                          <a:pt x="34" y="50"/>
                        </a:lnTo>
                        <a:lnTo>
                          <a:pt x="95" y="0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5F3F1F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tr-TR"/>
                  </a:p>
                </p:txBody>
              </p:sp>
            </p:grpSp>
          </p:grpSp>
          <p:grpSp>
            <p:nvGrpSpPr>
              <p:cNvPr id="125038" name="Group 110"/>
              <p:cNvGrpSpPr>
                <a:grpSpLocks/>
              </p:cNvGrpSpPr>
              <p:nvPr/>
            </p:nvGrpSpPr>
            <p:grpSpPr bwMode="auto">
              <a:xfrm>
                <a:off x="2383" y="826"/>
                <a:ext cx="137" cy="323"/>
                <a:chOff x="2383" y="826"/>
                <a:chExt cx="137" cy="323"/>
              </a:xfrm>
            </p:grpSpPr>
            <p:sp>
              <p:nvSpPr>
                <p:cNvPr id="125039" name="Freeform 111"/>
                <p:cNvSpPr>
                  <a:spLocks/>
                </p:cNvSpPr>
                <p:nvPr/>
              </p:nvSpPr>
              <p:spPr bwMode="auto">
                <a:xfrm>
                  <a:off x="2393" y="826"/>
                  <a:ext cx="118" cy="244"/>
                </a:xfrm>
                <a:custGeom>
                  <a:avLst/>
                  <a:gdLst/>
                  <a:ahLst/>
                  <a:cxnLst>
                    <a:cxn ang="0">
                      <a:pos x="0" y="86"/>
                    </a:cxn>
                    <a:cxn ang="0">
                      <a:pos x="76" y="0"/>
                    </a:cxn>
                    <a:cxn ang="0">
                      <a:pos x="117" y="163"/>
                    </a:cxn>
                    <a:cxn ang="0">
                      <a:pos x="42" y="243"/>
                    </a:cxn>
                    <a:cxn ang="0">
                      <a:pos x="0" y="86"/>
                    </a:cxn>
                  </a:cxnLst>
                  <a:rect l="0" t="0" r="r" b="b"/>
                  <a:pathLst>
                    <a:path w="118" h="244">
                      <a:moveTo>
                        <a:pt x="0" y="86"/>
                      </a:moveTo>
                      <a:lnTo>
                        <a:pt x="76" y="0"/>
                      </a:lnTo>
                      <a:lnTo>
                        <a:pt x="117" y="163"/>
                      </a:lnTo>
                      <a:lnTo>
                        <a:pt x="42" y="243"/>
                      </a:lnTo>
                      <a:lnTo>
                        <a:pt x="0" y="86"/>
                      </a:lnTo>
                    </a:path>
                  </a:pathLst>
                </a:custGeom>
                <a:solidFill>
                  <a:srgbClr val="DFDFFF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25040" name="Freeform 112"/>
                <p:cNvSpPr>
                  <a:spLocks/>
                </p:cNvSpPr>
                <p:nvPr/>
              </p:nvSpPr>
              <p:spPr bwMode="auto">
                <a:xfrm>
                  <a:off x="2469" y="927"/>
                  <a:ext cx="51" cy="13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12" y="61"/>
                    </a:cxn>
                    <a:cxn ang="0">
                      <a:pos x="19" y="22"/>
                    </a:cxn>
                    <a:cxn ang="0">
                      <a:pos x="29" y="10"/>
                    </a:cxn>
                    <a:cxn ang="0">
                      <a:pos x="34" y="0"/>
                    </a:cxn>
                    <a:cxn ang="0">
                      <a:pos x="37" y="4"/>
                    </a:cxn>
                    <a:cxn ang="0">
                      <a:pos x="38" y="14"/>
                    </a:cxn>
                    <a:cxn ang="0">
                      <a:pos x="48" y="32"/>
                    </a:cxn>
                    <a:cxn ang="0">
                      <a:pos x="50" y="65"/>
                    </a:cxn>
                    <a:cxn ang="0">
                      <a:pos x="48" y="88"/>
                    </a:cxn>
                    <a:cxn ang="0">
                      <a:pos x="33" y="113"/>
                    </a:cxn>
                    <a:cxn ang="0">
                      <a:pos x="4" y="131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51" h="132">
                      <a:moveTo>
                        <a:pt x="0" y="80"/>
                      </a:moveTo>
                      <a:lnTo>
                        <a:pt x="12" y="61"/>
                      </a:lnTo>
                      <a:lnTo>
                        <a:pt x="19" y="22"/>
                      </a:lnTo>
                      <a:lnTo>
                        <a:pt x="29" y="10"/>
                      </a:lnTo>
                      <a:lnTo>
                        <a:pt x="34" y="0"/>
                      </a:lnTo>
                      <a:lnTo>
                        <a:pt x="37" y="4"/>
                      </a:lnTo>
                      <a:lnTo>
                        <a:pt x="38" y="14"/>
                      </a:lnTo>
                      <a:lnTo>
                        <a:pt x="48" y="32"/>
                      </a:lnTo>
                      <a:lnTo>
                        <a:pt x="50" y="65"/>
                      </a:lnTo>
                      <a:lnTo>
                        <a:pt x="48" y="88"/>
                      </a:lnTo>
                      <a:lnTo>
                        <a:pt x="33" y="113"/>
                      </a:lnTo>
                      <a:lnTo>
                        <a:pt x="4" y="131"/>
                      </a:lnTo>
                      <a:lnTo>
                        <a:pt x="0" y="80"/>
                      </a:lnTo>
                    </a:path>
                  </a:pathLst>
                </a:custGeom>
                <a:solidFill>
                  <a:srgbClr val="FF7F3F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25041" name="Freeform 113"/>
                <p:cNvSpPr>
                  <a:spLocks/>
                </p:cNvSpPr>
                <p:nvPr/>
              </p:nvSpPr>
              <p:spPr bwMode="auto">
                <a:xfrm>
                  <a:off x="2383" y="1002"/>
                  <a:ext cx="96" cy="147"/>
                </a:xfrm>
                <a:custGeom>
                  <a:avLst/>
                  <a:gdLst/>
                  <a:ahLst/>
                  <a:cxnLst>
                    <a:cxn ang="0">
                      <a:pos x="0" y="146"/>
                    </a:cxn>
                    <a:cxn ang="0">
                      <a:pos x="38" y="120"/>
                    </a:cxn>
                    <a:cxn ang="0">
                      <a:pos x="67" y="91"/>
                    </a:cxn>
                    <a:cxn ang="0">
                      <a:pos x="95" y="63"/>
                    </a:cxn>
                    <a:cxn ang="0">
                      <a:pos x="84" y="0"/>
                    </a:cxn>
                    <a:cxn ang="0">
                      <a:pos x="34" y="40"/>
                    </a:cxn>
                    <a:cxn ang="0">
                      <a:pos x="4" y="60"/>
                    </a:cxn>
                    <a:cxn ang="0">
                      <a:pos x="3" y="49"/>
                    </a:cxn>
                    <a:cxn ang="0">
                      <a:pos x="0" y="146"/>
                    </a:cxn>
                  </a:cxnLst>
                  <a:rect l="0" t="0" r="r" b="b"/>
                  <a:pathLst>
                    <a:path w="96" h="147">
                      <a:moveTo>
                        <a:pt x="0" y="146"/>
                      </a:moveTo>
                      <a:lnTo>
                        <a:pt x="38" y="120"/>
                      </a:lnTo>
                      <a:lnTo>
                        <a:pt x="67" y="91"/>
                      </a:lnTo>
                      <a:lnTo>
                        <a:pt x="95" y="63"/>
                      </a:lnTo>
                      <a:lnTo>
                        <a:pt x="84" y="0"/>
                      </a:lnTo>
                      <a:lnTo>
                        <a:pt x="34" y="40"/>
                      </a:lnTo>
                      <a:lnTo>
                        <a:pt x="4" y="60"/>
                      </a:lnTo>
                      <a:lnTo>
                        <a:pt x="3" y="49"/>
                      </a:lnTo>
                      <a:lnTo>
                        <a:pt x="0" y="146"/>
                      </a:lnTo>
                    </a:path>
                  </a:pathLst>
                </a:custGeom>
                <a:solidFill>
                  <a:srgbClr val="7F5F3F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sp>
          <p:nvSpPr>
            <p:cNvPr id="125042" name="Freeform 114"/>
            <p:cNvSpPr>
              <a:spLocks/>
            </p:cNvSpPr>
            <p:nvPr/>
          </p:nvSpPr>
          <p:spPr bwMode="auto">
            <a:xfrm>
              <a:off x="2455" y="1363"/>
              <a:ext cx="17" cy="474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0" y="254"/>
                </a:cxn>
                <a:cxn ang="0">
                  <a:pos x="0" y="473"/>
                </a:cxn>
              </a:cxnLst>
              <a:rect l="0" t="0" r="r" b="b"/>
              <a:pathLst>
                <a:path w="17" h="474">
                  <a:moveTo>
                    <a:pt x="16" y="0"/>
                  </a:moveTo>
                  <a:lnTo>
                    <a:pt x="10" y="254"/>
                  </a:lnTo>
                  <a:lnTo>
                    <a:pt x="0" y="473"/>
                  </a:lnTo>
                </a:path>
              </a:pathLst>
            </a:custGeom>
            <a:noFill/>
            <a:ln w="12700" cap="rnd" cmpd="sng">
              <a:solidFill>
                <a:srgbClr val="5F3F1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125043" name="Group 115"/>
          <p:cNvGrpSpPr>
            <a:grpSpLocks/>
          </p:cNvGrpSpPr>
          <p:nvPr/>
        </p:nvGrpSpPr>
        <p:grpSpPr bwMode="auto">
          <a:xfrm>
            <a:off x="3886200" y="2209800"/>
            <a:ext cx="525463" cy="2735263"/>
            <a:chOff x="2661" y="487"/>
            <a:chExt cx="331" cy="1723"/>
          </a:xfrm>
        </p:grpSpPr>
        <p:grpSp>
          <p:nvGrpSpPr>
            <p:cNvPr id="125044" name="Group 116"/>
            <p:cNvGrpSpPr>
              <a:grpSpLocks/>
            </p:cNvGrpSpPr>
            <p:nvPr/>
          </p:nvGrpSpPr>
          <p:grpSpPr bwMode="auto">
            <a:xfrm>
              <a:off x="2661" y="708"/>
              <a:ext cx="331" cy="1502"/>
              <a:chOff x="2661" y="708"/>
              <a:chExt cx="331" cy="1502"/>
            </a:xfrm>
          </p:grpSpPr>
          <p:grpSp>
            <p:nvGrpSpPr>
              <p:cNvPr id="125045" name="Group 117"/>
              <p:cNvGrpSpPr>
                <a:grpSpLocks/>
              </p:cNvGrpSpPr>
              <p:nvPr/>
            </p:nvGrpSpPr>
            <p:grpSpPr bwMode="auto">
              <a:xfrm>
                <a:off x="2672" y="2053"/>
                <a:ext cx="293" cy="157"/>
                <a:chOff x="2672" y="2053"/>
                <a:chExt cx="293" cy="157"/>
              </a:xfrm>
            </p:grpSpPr>
            <p:sp>
              <p:nvSpPr>
                <p:cNvPr id="125046" name="Freeform 118"/>
                <p:cNvSpPr>
                  <a:spLocks/>
                </p:cNvSpPr>
                <p:nvPr/>
              </p:nvSpPr>
              <p:spPr bwMode="auto">
                <a:xfrm>
                  <a:off x="2672" y="2086"/>
                  <a:ext cx="92" cy="124"/>
                </a:xfrm>
                <a:custGeom>
                  <a:avLst/>
                  <a:gdLst/>
                  <a:ahLst/>
                  <a:cxnLst>
                    <a:cxn ang="0">
                      <a:pos x="34" y="25"/>
                    </a:cxn>
                    <a:cxn ang="0">
                      <a:pos x="14" y="59"/>
                    </a:cxn>
                    <a:cxn ang="0">
                      <a:pos x="0" y="92"/>
                    </a:cxn>
                    <a:cxn ang="0">
                      <a:pos x="1" y="113"/>
                    </a:cxn>
                    <a:cxn ang="0">
                      <a:pos x="11" y="123"/>
                    </a:cxn>
                    <a:cxn ang="0">
                      <a:pos x="41" y="120"/>
                    </a:cxn>
                    <a:cxn ang="0">
                      <a:pos x="57" y="105"/>
                    </a:cxn>
                    <a:cxn ang="0">
                      <a:pos x="66" y="81"/>
                    </a:cxn>
                    <a:cxn ang="0">
                      <a:pos x="91" y="61"/>
                    </a:cxn>
                    <a:cxn ang="0">
                      <a:pos x="91" y="29"/>
                    </a:cxn>
                    <a:cxn ang="0">
                      <a:pos x="87" y="0"/>
                    </a:cxn>
                    <a:cxn ang="0">
                      <a:pos x="62" y="22"/>
                    </a:cxn>
                    <a:cxn ang="0">
                      <a:pos x="34" y="25"/>
                    </a:cxn>
                  </a:cxnLst>
                  <a:rect l="0" t="0" r="r" b="b"/>
                  <a:pathLst>
                    <a:path w="92" h="124">
                      <a:moveTo>
                        <a:pt x="34" y="25"/>
                      </a:moveTo>
                      <a:lnTo>
                        <a:pt x="14" y="59"/>
                      </a:lnTo>
                      <a:lnTo>
                        <a:pt x="0" y="92"/>
                      </a:lnTo>
                      <a:lnTo>
                        <a:pt x="1" y="113"/>
                      </a:lnTo>
                      <a:lnTo>
                        <a:pt x="11" y="123"/>
                      </a:lnTo>
                      <a:lnTo>
                        <a:pt x="41" y="120"/>
                      </a:lnTo>
                      <a:lnTo>
                        <a:pt x="57" y="105"/>
                      </a:lnTo>
                      <a:lnTo>
                        <a:pt x="66" y="81"/>
                      </a:lnTo>
                      <a:lnTo>
                        <a:pt x="91" y="61"/>
                      </a:lnTo>
                      <a:lnTo>
                        <a:pt x="91" y="29"/>
                      </a:lnTo>
                      <a:lnTo>
                        <a:pt x="87" y="0"/>
                      </a:lnTo>
                      <a:lnTo>
                        <a:pt x="62" y="22"/>
                      </a:lnTo>
                      <a:lnTo>
                        <a:pt x="34" y="25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25047" name="Freeform 119"/>
                <p:cNvSpPr>
                  <a:spLocks/>
                </p:cNvSpPr>
                <p:nvPr/>
              </p:nvSpPr>
              <p:spPr bwMode="auto">
                <a:xfrm>
                  <a:off x="2862" y="2053"/>
                  <a:ext cx="103" cy="128"/>
                </a:xfrm>
                <a:custGeom>
                  <a:avLst/>
                  <a:gdLst/>
                  <a:ahLst/>
                  <a:cxnLst>
                    <a:cxn ang="0">
                      <a:pos x="1" y="9"/>
                    </a:cxn>
                    <a:cxn ang="0">
                      <a:pos x="0" y="58"/>
                    </a:cxn>
                    <a:cxn ang="0">
                      <a:pos x="13" y="78"/>
                    </a:cxn>
                    <a:cxn ang="0">
                      <a:pos x="28" y="85"/>
                    </a:cxn>
                    <a:cxn ang="0">
                      <a:pos x="37" y="96"/>
                    </a:cxn>
                    <a:cxn ang="0">
                      <a:pos x="54" y="114"/>
                    </a:cxn>
                    <a:cxn ang="0">
                      <a:pos x="83" y="127"/>
                    </a:cxn>
                    <a:cxn ang="0">
                      <a:pos x="93" y="123"/>
                    </a:cxn>
                    <a:cxn ang="0">
                      <a:pos x="102" y="116"/>
                    </a:cxn>
                    <a:cxn ang="0">
                      <a:pos x="102" y="102"/>
                    </a:cxn>
                    <a:cxn ang="0">
                      <a:pos x="91" y="73"/>
                    </a:cxn>
                    <a:cxn ang="0">
                      <a:pos x="68" y="44"/>
                    </a:cxn>
                    <a:cxn ang="0">
                      <a:pos x="50" y="18"/>
                    </a:cxn>
                    <a:cxn ang="0">
                      <a:pos x="43" y="0"/>
                    </a:cxn>
                    <a:cxn ang="0">
                      <a:pos x="1" y="9"/>
                    </a:cxn>
                  </a:cxnLst>
                  <a:rect l="0" t="0" r="r" b="b"/>
                  <a:pathLst>
                    <a:path w="103" h="128">
                      <a:moveTo>
                        <a:pt x="1" y="9"/>
                      </a:moveTo>
                      <a:lnTo>
                        <a:pt x="0" y="58"/>
                      </a:lnTo>
                      <a:lnTo>
                        <a:pt x="13" y="78"/>
                      </a:lnTo>
                      <a:lnTo>
                        <a:pt x="28" y="85"/>
                      </a:lnTo>
                      <a:lnTo>
                        <a:pt x="37" y="96"/>
                      </a:lnTo>
                      <a:lnTo>
                        <a:pt x="54" y="114"/>
                      </a:lnTo>
                      <a:lnTo>
                        <a:pt x="83" y="127"/>
                      </a:lnTo>
                      <a:lnTo>
                        <a:pt x="93" y="123"/>
                      </a:lnTo>
                      <a:lnTo>
                        <a:pt x="102" y="116"/>
                      </a:lnTo>
                      <a:lnTo>
                        <a:pt x="102" y="102"/>
                      </a:lnTo>
                      <a:lnTo>
                        <a:pt x="91" y="73"/>
                      </a:lnTo>
                      <a:lnTo>
                        <a:pt x="68" y="44"/>
                      </a:lnTo>
                      <a:lnTo>
                        <a:pt x="50" y="18"/>
                      </a:lnTo>
                      <a:lnTo>
                        <a:pt x="43" y="0"/>
                      </a:lnTo>
                      <a:lnTo>
                        <a:pt x="1" y="9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125048" name="Group 120"/>
              <p:cNvGrpSpPr>
                <a:grpSpLocks/>
              </p:cNvGrpSpPr>
              <p:nvPr/>
            </p:nvGrpSpPr>
            <p:grpSpPr bwMode="auto">
              <a:xfrm>
                <a:off x="2661" y="708"/>
                <a:ext cx="331" cy="1417"/>
                <a:chOff x="2661" y="708"/>
                <a:chExt cx="331" cy="1417"/>
              </a:xfrm>
            </p:grpSpPr>
            <p:grpSp>
              <p:nvGrpSpPr>
                <p:cNvPr id="125049" name="Group 121"/>
                <p:cNvGrpSpPr>
                  <a:grpSpLocks/>
                </p:cNvGrpSpPr>
                <p:nvPr/>
              </p:nvGrpSpPr>
              <p:grpSpPr bwMode="auto">
                <a:xfrm>
                  <a:off x="2703" y="708"/>
                  <a:ext cx="210" cy="456"/>
                  <a:chOff x="2703" y="708"/>
                  <a:chExt cx="210" cy="456"/>
                </a:xfrm>
              </p:grpSpPr>
              <p:sp>
                <p:nvSpPr>
                  <p:cNvPr id="125050" name="Freeform 122"/>
                  <p:cNvSpPr>
                    <a:spLocks/>
                  </p:cNvSpPr>
                  <p:nvPr/>
                </p:nvSpPr>
                <p:spPr bwMode="auto">
                  <a:xfrm>
                    <a:off x="2703" y="734"/>
                    <a:ext cx="210" cy="430"/>
                  </a:xfrm>
                  <a:custGeom>
                    <a:avLst/>
                    <a:gdLst/>
                    <a:ahLst/>
                    <a:cxnLst>
                      <a:cxn ang="0">
                        <a:pos x="0" y="82"/>
                      </a:cxn>
                      <a:cxn ang="0">
                        <a:pos x="63" y="0"/>
                      </a:cxn>
                      <a:cxn ang="0">
                        <a:pos x="131" y="188"/>
                      </a:cxn>
                      <a:cxn ang="0">
                        <a:pos x="143" y="9"/>
                      </a:cxn>
                      <a:cxn ang="0">
                        <a:pos x="186" y="32"/>
                      </a:cxn>
                      <a:cxn ang="0">
                        <a:pos x="209" y="98"/>
                      </a:cxn>
                      <a:cxn ang="0">
                        <a:pos x="204" y="429"/>
                      </a:cxn>
                      <a:cxn ang="0">
                        <a:pos x="23" y="429"/>
                      </a:cxn>
                      <a:cxn ang="0">
                        <a:pos x="0" y="82"/>
                      </a:cxn>
                    </a:cxnLst>
                    <a:rect l="0" t="0" r="r" b="b"/>
                    <a:pathLst>
                      <a:path w="210" h="430">
                        <a:moveTo>
                          <a:pt x="0" y="82"/>
                        </a:moveTo>
                        <a:lnTo>
                          <a:pt x="63" y="0"/>
                        </a:lnTo>
                        <a:lnTo>
                          <a:pt x="131" y="188"/>
                        </a:lnTo>
                        <a:lnTo>
                          <a:pt x="143" y="9"/>
                        </a:lnTo>
                        <a:lnTo>
                          <a:pt x="186" y="32"/>
                        </a:lnTo>
                        <a:lnTo>
                          <a:pt x="209" y="98"/>
                        </a:lnTo>
                        <a:lnTo>
                          <a:pt x="204" y="429"/>
                        </a:lnTo>
                        <a:lnTo>
                          <a:pt x="23" y="429"/>
                        </a:lnTo>
                        <a:lnTo>
                          <a:pt x="0" y="82"/>
                        </a:lnTo>
                      </a:path>
                    </a:pathLst>
                  </a:custGeom>
                  <a:solidFill>
                    <a:srgbClr val="7F0000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tr-TR"/>
                  </a:p>
                </p:txBody>
              </p:sp>
              <p:sp>
                <p:nvSpPr>
                  <p:cNvPr id="125051" name="Freeform 123"/>
                  <p:cNvSpPr>
                    <a:spLocks/>
                  </p:cNvSpPr>
                  <p:nvPr/>
                </p:nvSpPr>
                <p:spPr bwMode="auto">
                  <a:xfrm>
                    <a:off x="2763" y="708"/>
                    <a:ext cx="84" cy="253"/>
                  </a:xfrm>
                  <a:custGeom>
                    <a:avLst/>
                    <a:gdLst/>
                    <a:ahLst/>
                    <a:cxnLst>
                      <a:cxn ang="0">
                        <a:pos x="0" y="26"/>
                      </a:cxn>
                      <a:cxn ang="0">
                        <a:pos x="7" y="0"/>
                      </a:cxn>
                      <a:cxn ang="0">
                        <a:pos x="58" y="44"/>
                      </a:cxn>
                      <a:cxn ang="0">
                        <a:pos x="71" y="15"/>
                      </a:cxn>
                      <a:cxn ang="0">
                        <a:pos x="80" y="26"/>
                      </a:cxn>
                      <a:cxn ang="0">
                        <a:pos x="83" y="174"/>
                      </a:cxn>
                      <a:cxn ang="0">
                        <a:pos x="82" y="252"/>
                      </a:cxn>
                      <a:cxn ang="0">
                        <a:pos x="0" y="26"/>
                      </a:cxn>
                    </a:cxnLst>
                    <a:rect l="0" t="0" r="r" b="b"/>
                    <a:pathLst>
                      <a:path w="84" h="253">
                        <a:moveTo>
                          <a:pt x="0" y="26"/>
                        </a:moveTo>
                        <a:lnTo>
                          <a:pt x="7" y="0"/>
                        </a:lnTo>
                        <a:lnTo>
                          <a:pt x="58" y="44"/>
                        </a:lnTo>
                        <a:lnTo>
                          <a:pt x="71" y="15"/>
                        </a:lnTo>
                        <a:lnTo>
                          <a:pt x="80" y="26"/>
                        </a:lnTo>
                        <a:lnTo>
                          <a:pt x="83" y="174"/>
                        </a:lnTo>
                        <a:lnTo>
                          <a:pt x="82" y="252"/>
                        </a:lnTo>
                        <a:lnTo>
                          <a:pt x="0" y="26"/>
                        </a:lnTo>
                      </a:path>
                    </a:pathLst>
                  </a:custGeom>
                  <a:solidFill>
                    <a:srgbClr val="FFDFBF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tr-TR"/>
                  </a:p>
                </p:txBody>
              </p:sp>
              <p:sp>
                <p:nvSpPr>
                  <p:cNvPr id="125052" name="Freeform 124"/>
                  <p:cNvSpPr>
                    <a:spLocks/>
                  </p:cNvSpPr>
                  <p:nvPr/>
                </p:nvSpPr>
                <p:spPr bwMode="auto">
                  <a:xfrm>
                    <a:off x="2790" y="759"/>
                    <a:ext cx="54" cy="51"/>
                  </a:xfrm>
                  <a:custGeom>
                    <a:avLst/>
                    <a:gdLst/>
                    <a:ahLst/>
                    <a:cxnLst>
                      <a:cxn ang="0">
                        <a:pos x="0" y="50"/>
                      </a:cxn>
                      <a:cxn ang="0">
                        <a:pos x="30" y="0"/>
                      </a:cxn>
                      <a:cxn ang="0">
                        <a:pos x="53" y="40"/>
                      </a:cxn>
                    </a:cxnLst>
                    <a:rect l="0" t="0" r="r" b="b"/>
                    <a:pathLst>
                      <a:path w="54" h="51">
                        <a:moveTo>
                          <a:pt x="0" y="50"/>
                        </a:moveTo>
                        <a:lnTo>
                          <a:pt x="30" y="0"/>
                        </a:lnTo>
                        <a:lnTo>
                          <a:pt x="53" y="40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125053" name="Group 125"/>
                <p:cNvGrpSpPr>
                  <a:grpSpLocks/>
                </p:cNvGrpSpPr>
                <p:nvPr/>
              </p:nvGrpSpPr>
              <p:grpSpPr bwMode="auto">
                <a:xfrm>
                  <a:off x="2661" y="730"/>
                  <a:ext cx="331" cy="1395"/>
                  <a:chOff x="2661" y="730"/>
                  <a:chExt cx="331" cy="1395"/>
                </a:xfrm>
              </p:grpSpPr>
              <p:sp>
                <p:nvSpPr>
                  <p:cNvPr id="125054" name="Freeform 126"/>
                  <p:cNvSpPr>
                    <a:spLocks/>
                  </p:cNvSpPr>
                  <p:nvPr/>
                </p:nvSpPr>
                <p:spPr bwMode="auto">
                  <a:xfrm>
                    <a:off x="2661" y="730"/>
                    <a:ext cx="331" cy="1395"/>
                  </a:xfrm>
                  <a:custGeom>
                    <a:avLst/>
                    <a:gdLst/>
                    <a:ahLst/>
                    <a:cxnLst>
                      <a:cxn ang="0">
                        <a:pos x="104" y="0"/>
                      </a:cxn>
                      <a:cxn ang="0">
                        <a:pos x="25" y="102"/>
                      </a:cxn>
                      <a:cxn ang="0">
                        <a:pos x="0" y="432"/>
                      </a:cxn>
                      <a:cxn ang="0">
                        <a:pos x="61" y="649"/>
                      </a:cxn>
                      <a:cxn ang="0">
                        <a:pos x="62" y="691"/>
                      </a:cxn>
                      <a:cxn ang="0">
                        <a:pos x="66" y="741"/>
                      </a:cxn>
                      <a:cxn ang="0">
                        <a:pos x="74" y="774"/>
                      </a:cxn>
                      <a:cxn ang="0">
                        <a:pos x="64" y="1011"/>
                      </a:cxn>
                      <a:cxn ang="0">
                        <a:pos x="43" y="1390"/>
                      </a:cxn>
                      <a:cxn ang="0">
                        <a:pos x="65" y="1394"/>
                      </a:cxn>
                      <a:cxn ang="0">
                        <a:pos x="100" y="1374"/>
                      </a:cxn>
                      <a:cxn ang="0">
                        <a:pos x="125" y="1119"/>
                      </a:cxn>
                      <a:cxn ang="0">
                        <a:pos x="137" y="1024"/>
                      </a:cxn>
                      <a:cxn ang="0">
                        <a:pos x="174" y="778"/>
                      </a:cxn>
                      <a:cxn ang="0">
                        <a:pos x="179" y="1038"/>
                      </a:cxn>
                      <a:cxn ang="0">
                        <a:pos x="198" y="1352"/>
                      </a:cxn>
                      <a:cxn ang="0">
                        <a:pos x="251" y="1356"/>
                      </a:cxn>
                      <a:cxn ang="0">
                        <a:pos x="257" y="1017"/>
                      </a:cxn>
                      <a:cxn ang="0">
                        <a:pos x="252" y="680"/>
                      </a:cxn>
                      <a:cxn ang="0">
                        <a:pos x="254" y="509"/>
                      </a:cxn>
                      <a:cxn ang="0">
                        <a:pos x="264" y="455"/>
                      </a:cxn>
                      <a:cxn ang="0">
                        <a:pos x="270" y="460"/>
                      </a:cxn>
                      <a:cxn ang="0">
                        <a:pos x="325" y="403"/>
                      </a:cxn>
                      <a:cxn ang="0">
                        <a:pos x="330" y="295"/>
                      </a:cxn>
                      <a:cxn ang="0">
                        <a:pos x="242" y="36"/>
                      </a:cxn>
                      <a:cxn ang="0">
                        <a:pos x="179" y="0"/>
                      </a:cxn>
                      <a:cxn ang="0">
                        <a:pos x="192" y="174"/>
                      </a:cxn>
                      <a:cxn ang="0">
                        <a:pos x="177" y="345"/>
                      </a:cxn>
                      <a:cxn ang="0">
                        <a:pos x="153" y="185"/>
                      </a:cxn>
                      <a:cxn ang="0">
                        <a:pos x="104" y="0"/>
                      </a:cxn>
                    </a:cxnLst>
                    <a:rect l="0" t="0" r="r" b="b"/>
                    <a:pathLst>
                      <a:path w="331" h="1395">
                        <a:moveTo>
                          <a:pt x="104" y="0"/>
                        </a:moveTo>
                        <a:lnTo>
                          <a:pt x="25" y="102"/>
                        </a:lnTo>
                        <a:lnTo>
                          <a:pt x="0" y="432"/>
                        </a:lnTo>
                        <a:lnTo>
                          <a:pt x="61" y="649"/>
                        </a:lnTo>
                        <a:lnTo>
                          <a:pt x="62" y="691"/>
                        </a:lnTo>
                        <a:lnTo>
                          <a:pt x="66" y="741"/>
                        </a:lnTo>
                        <a:lnTo>
                          <a:pt x="74" y="774"/>
                        </a:lnTo>
                        <a:lnTo>
                          <a:pt x="64" y="1011"/>
                        </a:lnTo>
                        <a:lnTo>
                          <a:pt x="43" y="1390"/>
                        </a:lnTo>
                        <a:lnTo>
                          <a:pt x="65" y="1394"/>
                        </a:lnTo>
                        <a:lnTo>
                          <a:pt x="100" y="1374"/>
                        </a:lnTo>
                        <a:lnTo>
                          <a:pt x="125" y="1119"/>
                        </a:lnTo>
                        <a:lnTo>
                          <a:pt x="137" y="1024"/>
                        </a:lnTo>
                        <a:lnTo>
                          <a:pt x="174" y="778"/>
                        </a:lnTo>
                        <a:lnTo>
                          <a:pt x="179" y="1038"/>
                        </a:lnTo>
                        <a:lnTo>
                          <a:pt x="198" y="1352"/>
                        </a:lnTo>
                        <a:lnTo>
                          <a:pt x="251" y="1356"/>
                        </a:lnTo>
                        <a:lnTo>
                          <a:pt x="257" y="1017"/>
                        </a:lnTo>
                        <a:lnTo>
                          <a:pt x="252" y="680"/>
                        </a:lnTo>
                        <a:lnTo>
                          <a:pt x="254" y="509"/>
                        </a:lnTo>
                        <a:lnTo>
                          <a:pt x="264" y="455"/>
                        </a:lnTo>
                        <a:lnTo>
                          <a:pt x="270" y="460"/>
                        </a:lnTo>
                        <a:lnTo>
                          <a:pt x="325" y="403"/>
                        </a:lnTo>
                        <a:lnTo>
                          <a:pt x="330" y="295"/>
                        </a:lnTo>
                        <a:lnTo>
                          <a:pt x="242" y="36"/>
                        </a:lnTo>
                        <a:lnTo>
                          <a:pt x="179" y="0"/>
                        </a:lnTo>
                        <a:lnTo>
                          <a:pt x="192" y="174"/>
                        </a:lnTo>
                        <a:lnTo>
                          <a:pt x="177" y="345"/>
                        </a:lnTo>
                        <a:lnTo>
                          <a:pt x="153" y="185"/>
                        </a:lnTo>
                        <a:lnTo>
                          <a:pt x="104" y="0"/>
                        </a:lnTo>
                      </a:path>
                    </a:pathLst>
                  </a:custGeom>
                  <a:solidFill>
                    <a:srgbClr val="5F3F1F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tr-TR"/>
                  </a:p>
                </p:txBody>
              </p:sp>
              <p:sp>
                <p:nvSpPr>
                  <p:cNvPr id="125055" name="Freeform 127"/>
                  <p:cNvSpPr>
                    <a:spLocks/>
                  </p:cNvSpPr>
                  <p:nvPr/>
                </p:nvSpPr>
                <p:spPr bwMode="auto">
                  <a:xfrm>
                    <a:off x="2679" y="881"/>
                    <a:ext cx="84" cy="364"/>
                  </a:xfrm>
                  <a:custGeom>
                    <a:avLst/>
                    <a:gdLst/>
                    <a:ahLst/>
                    <a:cxnLst>
                      <a:cxn ang="0">
                        <a:pos x="41" y="0"/>
                      </a:cxn>
                      <a:cxn ang="0">
                        <a:pos x="50" y="87"/>
                      </a:cxn>
                      <a:cxn ang="0">
                        <a:pos x="46" y="218"/>
                      </a:cxn>
                      <a:cxn ang="0">
                        <a:pos x="0" y="240"/>
                      </a:cxn>
                      <a:cxn ang="0">
                        <a:pos x="46" y="247"/>
                      </a:cxn>
                      <a:cxn ang="0">
                        <a:pos x="58" y="327"/>
                      </a:cxn>
                      <a:cxn ang="0">
                        <a:pos x="83" y="363"/>
                      </a:cxn>
                      <a:cxn ang="0">
                        <a:pos x="75" y="298"/>
                      </a:cxn>
                      <a:cxn ang="0">
                        <a:pos x="66" y="261"/>
                      </a:cxn>
                      <a:cxn ang="0">
                        <a:pos x="62" y="174"/>
                      </a:cxn>
                      <a:cxn ang="0">
                        <a:pos x="41" y="0"/>
                      </a:cxn>
                    </a:cxnLst>
                    <a:rect l="0" t="0" r="r" b="b"/>
                    <a:pathLst>
                      <a:path w="84" h="364">
                        <a:moveTo>
                          <a:pt x="41" y="0"/>
                        </a:moveTo>
                        <a:lnTo>
                          <a:pt x="50" y="87"/>
                        </a:lnTo>
                        <a:lnTo>
                          <a:pt x="46" y="218"/>
                        </a:lnTo>
                        <a:lnTo>
                          <a:pt x="0" y="240"/>
                        </a:lnTo>
                        <a:lnTo>
                          <a:pt x="46" y="247"/>
                        </a:lnTo>
                        <a:lnTo>
                          <a:pt x="58" y="327"/>
                        </a:lnTo>
                        <a:lnTo>
                          <a:pt x="83" y="363"/>
                        </a:lnTo>
                        <a:lnTo>
                          <a:pt x="75" y="298"/>
                        </a:lnTo>
                        <a:lnTo>
                          <a:pt x="66" y="261"/>
                        </a:lnTo>
                        <a:lnTo>
                          <a:pt x="62" y="174"/>
                        </a:lnTo>
                        <a:lnTo>
                          <a:pt x="41" y="0"/>
                        </a:lnTo>
                      </a:path>
                    </a:pathLst>
                  </a:custGeom>
                  <a:solidFill>
                    <a:srgbClr val="3F1F00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tr-TR"/>
                  </a:p>
                </p:txBody>
              </p:sp>
              <p:sp>
                <p:nvSpPr>
                  <p:cNvPr id="125056" name="Freeform 128"/>
                  <p:cNvSpPr>
                    <a:spLocks/>
                  </p:cNvSpPr>
                  <p:nvPr/>
                </p:nvSpPr>
                <p:spPr bwMode="auto">
                  <a:xfrm>
                    <a:off x="2754" y="902"/>
                    <a:ext cx="31" cy="50"/>
                  </a:xfrm>
                  <a:custGeom>
                    <a:avLst/>
                    <a:gdLst/>
                    <a:ahLst/>
                    <a:cxnLst>
                      <a:cxn ang="0">
                        <a:pos x="0" y="49"/>
                      </a:cxn>
                      <a:cxn ang="0">
                        <a:pos x="7" y="0"/>
                      </a:cxn>
                      <a:cxn ang="0">
                        <a:pos x="30" y="42"/>
                      </a:cxn>
                      <a:cxn ang="0">
                        <a:pos x="0" y="49"/>
                      </a:cxn>
                    </a:cxnLst>
                    <a:rect l="0" t="0" r="r" b="b"/>
                    <a:pathLst>
                      <a:path w="31" h="50">
                        <a:moveTo>
                          <a:pt x="0" y="49"/>
                        </a:moveTo>
                        <a:lnTo>
                          <a:pt x="7" y="0"/>
                        </a:lnTo>
                        <a:lnTo>
                          <a:pt x="30" y="42"/>
                        </a:lnTo>
                        <a:lnTo>
                          <a:pt x="0" y="49"/>
                        </a:lnTo>
                      </a:path>
                    </a:pathLst>
                  </a:custGeom>
                  <a:solidFill>
                    <a:srgbClr val="FFDFBF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tr-TR"/>
                  </a:p>
                </p:txBody>
              </p:sp>
            </p:grpSp>
          </p:grpSp>
        </p:grpSp>
        <p:grpSp>
          <p:nvGrpSpPr>
            <p:cNvPr id="125057" name="Group 129"/>
            <p:cNvGrpSpPr>
              <a:grpSpLocks/>
            </p:cNvGrpSpPr>
            <p:nvPr/>
          </p:nvGrpSpPr>
          <p:grpSpPr bwMode="auto">
            <a:xfrm>
              <a:off x="2753" y="487"/>
              <a:ext cx="178" cy="702"/>
              <a:chOff x="2753" y="487"/>
              <a:chExt cx="178" cy="702"/>
            </a:xfrm>
          </p:grpSpPr>
          <p:grpSp>
            <p:nvGrpSpPr>
              <p:cNvPr id="125058" name="Group 130"/>
              <p:cNvGrpSpPr>
                <a:grpSpLocks/>
              </p:cNvGrpSpPr>
              <p:nvPr/>
            </p:nvGrpSpPr>
            <p:grpSpPr bwMode="auto">
              <a:xfrm>
                <a:off x="2753" y="487"/>
                <a:ext cx="106" cy="273"/>
                <a:chOff x="2753" y="487"/>
                <a:chExt cx="106" cy="273"/>
              </a:xfrm>
            </p:grpSpPr>
            <p:grpSp>
              <p:nvGrpSpPr>
                <p:cNvPr id="125059" name="Group 131"/>
                <p:cNvGrpSpPr>
                  <a:grpSpLocks/>
                </p:cNvGrpSpPr>
                <p:nvPr/>
              </p:nvGrpSpPr>
              <p:grpSpPr bwMode="auto">
                <a:xfrm>
                  <a:off x="2757" y="490"/>
                  <a:ext cx="96" cy="270"/>
                  <a:chOff x="2757" y="490"/>
                  <a:chExt cx="96" cy="270"/>
                </a:xfrm>
              </p:grpSpPr>
              <p:sp>
                <p:nvSpPr>
                  <p:cNvPr id="125060" name="Freeform 132"/>
                  <p:cNvSpPr>
                    <a:spLocks/>
                  </p:cNvSpPr>
                  <p:nvPr/>
                </p:nvSpPr>
                <p:spPr bwMode="auto">
                  <a:xfrm>
                    <a:off x="2757" y="490"/>
                    <a:ext cx="93" cy="270"/>
                  </a:xfrm>
                  <a:custGeom>
                    <a:avLst/>
                    <a:gdLst/>
                    <a:ahLst/>
                    <a:cxnLst>
                      <a:cxn ang="0">
                        <a:pos x="91" y="45"/>
                      </a:cxn>
                      <a:cxn ang="0">
                        <a:pos x="92" y="89"/>
                      </a:cxn>
                      <a:cxn ang="0">
                        <a:pos x="89" y="104"/>
                      </a:cxn>
                      <a:cxn ang="0">
                        <a:pos x="92" y="119"/>
                      </a:cxn>
                      <a:cxn ang="0">
                        <a:pos x="91" y="135"/>
                      </a:cxn>
                      <a:cxn ang="0">
                        <a:pos x="90" y="156"/>
                      </a:cxn>
                      <a:cxn ang="0">
                        <a:pos x="89" y="178"/>
                      </a:cxn>
                      <a:cxn ang="0">
                        <a:pos x="89" y="201"/>
                      </a:cxn>
                      <a:cxn ang="0">
                        <a:pos x="84" y="216"/>
                      </a:cxn>
                      <a:cxn ang="0">
                        <a:pos x="75" y="225"/>
                      </a:cxn>
                      <a:cxn ang="0">
                        <a:pos x="78" y="239"/>
                      </a:cxn>
                      <a:cxn ang="0">
                        <a:pos x="63" y="269"/>
                      </a:cxn>
                      <a:cxn ang="0">
                        <a:pos x="13" y="224"/>
                      </a:cxn>
                      <a:cxn ang="0">
                        <a:pos x="11" y="165"/>
                      </a:cxn>
                      <a:cxn ang="0">
                        <a:pos x="9" y="158"/>
                      </a:cxn>
                      <a:cxn ang="0">
                        <a:pos x="6" y="148"/>
                      </a:cxn>
                      <a:cxn ang="0">
                        <a:pos x="2" y="132"/>
                      </a:cxn>
                      <a:cxn ang="0">
                        <a:pos x="0" y="101"/>
                      </a:cxn>
                      <a:cxn ang="0">
                        <a:pos x="5" y="96"/>
                      </a:cxn>
                      <a:cxn ang="0">
                        <a:pos x="4" y="85"/>
                      </a:cxn>
                      <a:cxn ang="0">
                        <a:pos x="4" y="65"/>
                      </a:cxn>
                      <a:cxn ang="0">
                        <a:pos x="4" y="49"/>
                      </a:cxn>
                      <a:cxn ang="0">
                        <a:pos x="9" y="32"/>
                      </a:cxn>
                      <a:cxn ang="0">
                        <a:pos x="13" y="20"/>
                      </a:cxn>
                      <a:cxn ang="0">
                        <a:pos x="22" y="8"/>
                      </a:cxn>
                      <a:cxn ang="0">
                        <a:pos x="32" y="3"/>
                      </a:cxn>
                      <a:cxn ang="0">
                        <a:pos x="43" y="0"/>
                      </a:cxn>
                      <a:cxn ang="0">
                        <a:pos x="53" y="0"/>
                      </a:cxn>
                      <a:cxn ang="0">
                        <a:pos x="63" y="2"/>
                      </a:cxn>
                      <a:cxn ang="0">
                        <a:pos x="72" y="4"/>
                      </a:cxn>
                      <a:cxn ang="0">
                        <a:pos x="81" y="11"/>
                      </a:cxn>
                      <a:cxn ang="0">
                        <a:pos x="86" y="21"/>
                      </a:cxn>
                      <a:cxn ang="0">
                        <a:pos x="88" y="29"/>
                      </a:cxn>
                      <a:cxn ang="0">
                        <a:pos x="91" y="45"/>
                      </a:cxn>
                    </a:cxnLst>
                    <a:rect l="0" t="0" r="r" b="b"/>
                    <a:pathLst>
                      <a:path w="93" h="270">
                        <a:moveTo>
                          <a:pt x="91" y="45"/>
                        </a:moveTo>
                        <a:lnTo>
                          <a:pt x="92" y="89"/>
                        </a:lnTo>
                        <a:lnTo>
                          <a:pt x="89" y="104"/>
                        </a:lnTo>
                        <a:lnTo>
                          <a:pt x="92" y="119"/>
                        </a:lnTo>
                        <a:lnTo>
                          <a:pt x="91" y="135"/>
                        </a:lnTo>
                        <a:lnTo>
                          <a:pt x="90" y="156"/>
                        </a:lnTo>
                        <a:lnTo>
                          <a:pt x="89" y="178"/>
                        </a:lnTo>
                        <a:lnTo>
                          <a:pt x="89" y="201"/>
                        </a:lnTo>
                        <a:lnTo>
                          <a:pt x="84" y="216"/>
                        </a:lnTo>
                        <a:lnTo>
                          <a:pt x="75" y="225"/>
                        </a:lnTo>
                        <a:lnTo>
                          <a:pt x="78" y="239"/>
                        </a:lnTo>
                        <a:lnTo>
                          <a:pt x="63" y="269"/>
                        </a:lnTo>
                        <a:lnTo>
                          <a:pt x="13" y="224"/>
                        </a:lnTo>
                        <a:lnTo>
                          <a:pt x="11" y="165"/>
                        </a:lnTo>
                        <a:lnTo>
                          <a:pt x="9" y="158"/>
                        </a:lnTo>
                        <a:lnTo>
                          <a:pt x="6" y="148"/>
                        </a:lnTo>
                        <a:lnTo>
                          <a:pt x="2" y="132"/>
                        </a:lnTo>
                        <a:lnTo>
                          <a:pt x="0" y="101"/>
                        </a:lnTo>
                        <a:lnTo>
                          <a:pt x="5" y="96"/>
                        </a:lnTo>
                        <a:lnTo>
                          <a:pt x="4" y="85"/>
                        </a:lnTo>
                        <a:lnTo>
                          <a:pt x="4" y="65"/>
                        </a:lnTo>
                        <a:lnTo>
                          <a:pt x="4" y="49"/>
                        </a:lnTo>
                        <a:lnTo>
                          <a:pt x="9" y="32"/>
                        </a:lnTo>
                        <a:lnTo>
                          <a:pt x="13" y="20"/>
                        </a:lnTo>
                        <a:lnTo>
                          <a:pt x="22" y="8"/>
                        </a:lnTo>
                        <a:lnTo>
                          <a:pt x="32" y="3"/>
                        </a:lnTo>
                        <a:lnTo>
                          <a:pt x="43" y="0"/>
                        </a:lnTo>
                        <a:lnTo>
                          <a:pt x="53" y="0"/>
                        </a:lnTo>
                        <a:lnTo>
                          <a:pt x="63" y="2"/>
                        </a:lnTo>
                        <a:lnTo>
                          <a:pt x="72" y="4"/>
                        </a:lnTo>
                        <a:lnTo>
                          <a:pt x="81" y="11"/>
                        </a:lnTo>
                        <a:lnTo>
                          <a:pt x="86" y="21"/>
                        </a:lnTo>
                        <a:lnTo>
                          <a:pt x="88" y="29"/>
                        </a:lnTo>
                        <a:lnTo>
                          <a:pt x="91" y="45"/>
                        </a:lnTo>
                      </a:path>
                    </a:pathLst>
                  </a:custGeom>
                  <a:solidFill>
                    <a:srgbClr val="FF7F7F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tr-TR"/>
                  </a:p>
                </p:txBody>
              </p:sp>
              <p:grpSp>
                <p:nvGrpSpPr>
                  <p:cNvPr id="125061" name="Group 133"/>
                  <p:cNvGrpSpPr>
                    <a:grpSpLocks/>
                  </p:cNvGrpSpPr>
                  <p:nvPr/>
                </p:nvGrpSpPr>
                <p:grpSpPr bwMode="auto">
                  <a:xfrm>
                    <a:off x="2766" y="581"/>
                    <a:ext cx="87" cy="132"/>
                    <a:chOff x="2766" y="581"/>
                    <a:chExt cx="87" cy="132"/>
                  </a:xfrm>
                </p:grpSpPr>
                <p:sp>
                  <p:nvSpPr>
                    <p:cNvPr id="125062" name="Freeform 134"/>
                    <p:cNvSpPr>
                      <a:spLocks/>
                    </p:cNvSpPr>
                    <p:nvPr/>
                  </p:nvSpPr>
                  <p:spPr bwMode="auto">
                    <a:xfrm>
                      <a:off x="2795" y="581"/>
                      <a:ext cx="34" cy="2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4"/>
                        </a:cxn>
                        <a:cxn ang="0">
                          <a:pos x="15" y="0"/>
                        </a:cxn>
                        <a:cxn ang="0">
                          <a:pos x="25" y="3"/>
                        </a:cxn>
                        <a:cxn ang="0">
                          <a:pos x="30" y="6"/>
                        </a:cxn>
                        <a:cxn ang="0">
                          <a:pos x="33" y="7"/>
                        </a:cxn>
                        <a:cxn ang="0">
                          <a:pos x="31" y="13"/>
                        </a:cxn>
                        <a:cxn ang="0">
                          <a:pos x="28" y="20"/>
                        </a:cxn>
                        <a:cxn ang="0">
                          <a:pos x="30" y="24"/>
                        </a:cxn>
                        <a:cxn ang="0">
                          <a:pos x="19" y="21"/>
                        </a:cxn>
                        <a:cxn ang="0">
                          <a:pos x="8" y="22"/>
                        </a:cxn>
                        <a:cxn ang="0">
                          <a:pos x="14" y="18"/>
                        </a:cxn>
                        <a:cxn ang="0">
                          <a:pos x="7" y="13"/>
                        </a:cxn>
                        <a:cxn ang="0">
                          <a:pos x="0" y="4"/>
                        </a:cxn>
                      </a:cxnLst>
                      <a:rect l="0" t="0" r="r" b="b"/>
                      <a:pathLst>
                        <a:path w="34" h="25">
                          <a:moveTo>
                            <a:pt x="0" y="4"/>
                          </a:moveTo>
                          <a:lnTo>
                            <a:pt x="15" y="0"/>
                          </a:lnTo>
                          <a:lnTo>
                            <a:pt x="25" y="3"/>
                          </a:lnTo>
                          <a:lnTo>
                            <a:pt x="30" y="6"/>
                          </a:lnTo>
                          <a:lnTo>
                            <a:pt x="33" y="7"/>
                          </a:lnTo>
                          <a:lnTo>
                            <a:pt x="31" y="13"/>
                          </a:lnTo>
                          <a:lnTo>
                            <a:pt x="28" y="20"/>
                          </a:lnTo>
                          <a:lnTo>
                            <a:pt x="30" y="24"/>
                          </a:lnTo>
                          <a:lnTo>
                            <a:pt x="19" y="21"/>
                          </a:lnTo>
                          <a:lnTo>
                            <a:pt x="8" y="22"/>
                          </a:lnTo>
                          <a:lnTo>
                            <a:pt x="14" y="18"/>
                          </a:lnTo>
                          <a:lnTo>
                            <a:pt x="7" y="13"/>
                          </a:lnTo>
                          <a:lnTo>
                            <a:pt x="0" y="4"/>
                          </a:lnTo>
                        </a:path>
                      </a:pathLst>
                    </a:custGeom>
                    <a:solidFill>
                      <a:srgbClr val="7F5F3F"/>
                    </a:solidFill>
                    <a:ln w="9525" cap="rnd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25063" name="Freeform 135"/>
                    <p:cNvSpPr>
                      <a:spLocks/>
                    </p:cNvSpPr>
                    <p:nvPr/>
                  </p:nvSpPr>
                  <p:spPr bwMode="auto">
                    <a:xfrm>
                      <a:off x="2836" y="642"/>
                      <a:ext cx="17" cy="1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16" y="0"/>
                        </a:cxn>
                        <a:cxn ang="0">
                          <a:pos x="14" y="16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7" h="17">
                          <a:moveTo>
                            <a:pt x="0" y="0"/>
                          </a:moveTo>
                          <a:lnTo>
                            <a:pt x="16" y="0"/>
                          </a:lnTo>
                          <a:lnTo>
                            <a:pt x="14" y="16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7F5F3F"/>
                    </a:solidFill>
                    <a:ln w="9525" cap="rnd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25064" name="Freeform 136"/>
                    <p:cNvSpPr>
                      <a:spLocks/>
                    </p:cNvSpPr>
                    <p:nvPr/>
                  </p:nvSpPr>
                  <p:spPr bwMode="auto">
                    <a:xfrm>
                      <a:off x="2766" y="644"/>
                      <a:ext cx="52" cy="69"/>
                    </a:xfrm>
                    <a:custGeom>
                      <a:avLst/>
                      <a:gdLst/>
                      <a:ahLst/>
                      <a:cxnLst>
                        <a:cxn ang="0">
                          <a:pos x="4" y="7"/>
                        </a:cxn>
                        <a:cxn ang="0">
                          <a:pos x="10" y="6"/>
                        </a:cxn>
                        <a:cxn ang="0">
                          <a:pos x="22" y="44"/>
                        </a:cxn>
                        <a:cxn ang="0">
                          <a:pos x="51" y="68"/>
                        </a:cxn>
                        <a:cxn ang="0">
                          <a:pos x="21" y="51"/>
                        </a:cxn>
                        <a:cxn ang="0">
                          <a:pos x="9" y="30"/>
                        </a:cxn>
                        <a:cxn ang="0">
                          <a:pos x="3" y="39"/>
                        </a:cxn>
                        <a:cxn ang="0">
                          <a:pos x="0" y="0"/>
                        </a:cxn>
                        <a:cxn ang="0">
                          <a:pos x="4" y="7"/>
                        </a:cxn>
                      </a:cxnLst>
                      <a:rect l="0" t="0" r="r" b="b"/>
                      <a:pathLst>
                        <a:path w="52" h="69">
                          <a:moveTo>
                            <a:pt x="4" y="7"/>
                          </a:moveTo>
                          <a:lnTo>
                            <a:pt x="10" y="6"/>
                          </a:lnTo>
                          <a:lnTo>
                            <a:pt x="22" y="44"/>
                          </a:lnTo>
                          <a:lnTo>
                            <a:pt x="51" y="68"/>
                          </a:lnTo>
                          <a:lnTo>
                            <a:pt x="21" y="51"/>
                          </a:lnTo>
                          <a:lnTo>
                            <a:pt x="9" y="30"/>
                          </a:lnTo>
                          <a:lnTo>
                            <a:pt x="3" y="39"/>
                          </a:lnTo>
                          <a:lnTo>
                            <a:pt x="0" y="0"/>
                          </a:lnTo>
                          <a:lnTo>
                            <a:pt x="4" y="7"/>
                          </a:lnTo>
                        </a:path>
                      </a:pathLst>
                    </a:custGeom>
                    <a:solidFill>
                      <a:srgbClr val="7F5F3F"/>
                    </a:solidFill>
                    <a:ln w="9525" cap="rnd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tr-TR"/>
                    </a:p>
                  </p:txBody>
                </p:sp>
              </p:grpSp>
            </p:grpSp>
            <p:sp>
              <p:nvSpPr>
                <p:cNvPr id="125065" name="Freeform 137"/>
                <p:cNvSpPr>
                  <a:spLocks/>
                </p:cNvSpPr>
                <p:nvPr/>
              </p:nvSpPr>
              <p:spPr bwMode="auto">
                <a:xfrm>
                  <a:off x="2753" y="487"/>
                  <a:ext cx="106" cy="174"/>
                </a:xfrm>
                <a:custGeom>
                  <a:avLst/>
                  <a:gdLst/>
                  <a:ahLst/>
                  <a:cxnLst>
                    <a:cxn ang="0">
                      <a:pos x="15" y="173"/>
                    </a:cxn>
                    <a:cxn ang="0">
                      <a:pos x="7" y="153"/>
                    </a:cxn>
                    <a:cxn ang="0">
                      <a:pos x="3" y="128"/>
                    </a:cxn>
                    <a:cxn ang="0">
                      <a:pos x="0" y="92"/>
                    </a:cxn>
                    <a:cxn ang="0">
                      <a:pos x="0" y="57"/>
                    </a:cxn>
                    <a:cxn ang="0">
                      <a:pos x="4" y="30"/>
                    </a:cxn>
                    <a:cxn ang="0">
                      <a:pos x="14" y="12"/>
                    </a:cxn>
                    <a:cxn ang="0">
                      <a:pos x="25" y="3"/>
                    </a:cxn>
                    <a:cxn ang="0">
                      <a:pos x="46" y="0"/>
                    </a:cxn>
                    <a:cxn ang="0">
                      <a:pos x="73" y="2"/>
                    </a:cxn>
                    <a:cxn ang="0">
                      <a:pos x="90" y="12"/>
                    </a:cxn>
                    <a:cxn ang="0">
                      <a:pos x="100" y="16"/>
                    </a:cxn>
                    <a:cxn ang="0">
                      <a:pos x="105" y="16"/>
                    </a:cxn>
                    <a:cxn ang="0">
                      <a:pos x="99" y="26"/>
                    </a:cxn>
                    <a:cxn ang="0">
                      <a:pos x="95" y="45"/>
                    </a:cxn>
                    <a:cxn ang="0">
                      <a:pos x="95" y="52"/>
                    </a:cxn>
                    <a:cxn ang="0">
                      <a:pos x="86" y="41"/>
                    </a:cxn>
                    <a:cxn ang="0">
                      <a:pos x="73" y="40"/>
                    </a:cxn>
                    <a:cxn ang="0">
                      <a:pos x="58" y="37"/>
                    </a:cxn>
                    <a:cxn ang="0">
                      <a:pos x="47" y="37"/>
                    </a:cxn>
                    <a:cxn ang="0">
                      <a:pos x="35" y="37"/>
                    </a:cxn>
                    <a:cxn ang="0">
                      <a:pos x="41" y="42"/>
                    </a:cxn>
                    <a:cxn ang="0">
                      <a:pos x="41" y="53"/>
                    </a:cxn>
                    <a:cxn ang="0">
                      <a:pos x="38" y="66"/>
                    </a:cxn>
                    <a:cxn ang="0">
                      <a:pos x="31" y="83"/>
                    </a:cxn>
                    <a:cxn ang="0">
                      <a:pos x="28" y="104"/>
                    </a:cxn>
                    <a:cxn ang="0">
                      <a:pos x="28" y="128"/>
                    </a:cxn>
                    <a:cxn ang="0">
                      <a:pos x="19" y="114"/>
                    </a:cxn>
                    <a:cxn ang="0">
                      <a:pos x="18" y="103"/>
                    </a:cxn>
                    <a:cxn ang="0">
                      <a:pos x="13" y="99"/>
                    </a:cxn>
                    <a:cxn ang="0">
                      <a:pos x="6" y="100"/>
                    </a:cxn>
                    <a:cxn ang="0">
                      <a:pos x="5" y="106"/>
                    </a:cxn>
                    <a:cxn ang="0">
                      <a:pos x="7" y="139"/>
                    </a:cxn>
                    <a:cxn ang="0">
                      <a:pos x="12" y="153"/>
                    </a:cxn>
                    <a:cxn ang="0">
                      <a:pos x="15" y="173"/>
                    </a:cxn>
                  </a:cxnLst>
                  <a:rect l="0" t="0" r="r" b="b"/>
                  <a:pathLst>
                    <a:path w="106" h="174">
                      <a:moveTo>
                        <a:pt x="15" y="173"/>
                      </a:moveTo>
                      <a:lnTo>
                        <a:pt x="7" y="153"/>
                      </a:lnTo>
                      <a:lnTo>
                        <a:pt x="3" y="128"/>
                      </a:lnTo>
                      <a:lnTo>
                        <a:pt x="0" y="92"/>
                      </a:lnTo>
                      <a:lnTo>
                        <a:pt x="0" y="57"/>
                      </a:lnTo>
                      <a:lnTo>
                        <a:pt x="4" y="30"/>
                      </a:lnTo>
                      <a:lnTo>
                        <a:pt x="14" y="12"/>
                      </a:lnTo>
                      <a:lnTo>
                        <a:pt x="25" y="3"/>
                      </a:lnTo>
                      <a:lnTo>
                        <a:pt x="46" y="0"/>
                      </a:lnTo>
                      <a:lnTo>
                        <a:pt x="73" y="2"/>
                      </a:lnTo>
                      <a:lnTo>
                        <a:pt x="90" y="12"/>
                      </a:lnTo>
                      <a:lnTo>
                        <a:pt x="100" y="16"/>
                      </a:lnTo>
                      <a:lnTo>
                        <a:pt x="105" y="16"/>
                      </a:lnTo>
                      <a:lnTo>
                        <a:pt x="99" y="26"/>
                      </a:lnTo>
                      <a:lnTo>
                        <a:pt x="95" y="45"/>
                      </a:lnTo>
                      <a:lnTo>
                        <a:pt x="95" y="52"/>
                      </a:lnTo>
                      <a:lnTo>
                        <a:pt x="86" y="41"/>
                      </a:lnTo>
                      <a:lnTo>
                        <a:pt x="73" y="40"/>
                      </a:lnTo>
                      <a:lnTo>
                        <a:pt x="58" y="37"/>
                      </a:lnTo>
                      <a:lnTo>
                        <a:pt x="47" y="37"/>
                      </a:lnTo>
                      <a:lnTo>
                        <a:pt x="35" y="37"/>
                      </a:lnTo>
                      <a:lnTo>
                        <a:pt x="41" y="42"/>
                      </a:lnTo>
                      <a:lnTo>
                        <a:pt x="41" y="53"/>
                      </a:lnTo>
                      <a:lnTo>
                        <a:pt x="38" y="66"/>
                      </a:lnTo>
                      <a:lnTo>
                        <a:pt x="31" y="83"/>
                      </a:lnTo>
                      <a:lnTo>
                        <a:pt x="28" y="104"/>
                      </a:lnTo>
                      <a:lnTo>
                        <a:pt x="28" y="128"/>
                      </a:lnTo>
                      <a:lnTo>
                        <a:pt x="19" y="114"/>
                      </a:lnTo>
                      <a:lnTo>
                        <a:pt x="18" y="103"/>
                      </a:lnTo>
                      <a:lnTo>
                        <a:pt x="13" y="99"/>
                      </a:lnTo>
                      <a:lnTo>
                        <a:pt x="6" y="100"/>
                      </a:lnTo>
                      <a:lnTo>
                        <a:pt x="5" y="106"/>
                      </a:lnTo>
                      <a:lnTo>
                        <a:pt x="7" y="139"/>
                      </a:lnTo>
                      <a:lnTo>
                        <a:pt x="12" y="153"/>
                      </a:lnTo>
                      <a:lnTo>
                        <a:pt x="15" y="173"/>
                      </a:lnTo>
                    </a:path>
                  </a:pathLst>
                </a:custGeom>
                <a:solidFill>
                  <a:srgbClr val="BF7F1F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sp>
            <p:nvSpPr>
              <p:cNvPr id="125066" name="Freeform 138"/>
              <p:cNvSpPr>
                <a:spLocks/>
              </p:cNvSpPr>
              <p:nvPr/>
            </p:nvSpPr>
            <p:spPr bwMode="auto">
              <a:xfrm>
                <a:off x="2840" y="1101"/>
                <a:ext cx="91" cy="88"/>
              </a:xfrm>
              <a:custGeom>
                <a:avLst/>
                <a:gdLst/>
                <a:ahLst/>
                <a:cxnLst>
                  <a:cxn ang="0">
                    <a:pos x="90" y="78"/>
                  </a:cxn>
                  <a:cxn ang="0">
                    <a:pos x="69" y="87"/>
                  </a:cxn>
                  <a:cxn ang="0">
                    <a:pos x="40" y="80"/>
                  </a:cxn>
                  <a:cxn ang="0">
                    <a:pos x="15" y="67"/>
                  </a:cxn>
                  <a:cxn ang="0">
                    <a:pos x="0" y="16"/>
                  </a:cxn>
                  <a:cxn ang="0">
                    <a:pos x="42" y="22"/>
                  </a:cxn>
                  <a:cxn ang="0">
                    <a:pos x="38" y="0"/>
                  </a:cxn>
                  <a:cxn ang="0">
                    <a:pos x="57" y="5"/>
                  </a:cxn>
                  <a:cxn ang="0">
                    <a:pos x="76" y="22"/>
                  </a:cxn>
                  <a:cxn ang="0">
                    <a:pos x="83" y="29"/>
                  </a:cxn>
                  <a:cxn ang="0">
                    <a:pos x="90" y="78"/>
                  </a:cxn>
                </a:cxnLst>
                <a:rect l="0" t="0" r="r" b="b"/>
                <a:pathLst>
                  <a:path w="91" h="88">
                    <a:moveTo>
                      <a:pt x="90" y="78"/>
                    </a:moveTo>
                    <a:lnTo>
                      <a:pt x="69" y="87"/>
                    </a:lnTo>
                    <a:lnTo>
                      <a:pt x="40" y="80"/>
                    </a:lnTo>
                    <a:lnTo>
                      <a:pt x="15" y="67"/>
                    </a:lnTo>
                    <a:lnTo>
                      <a:pt x="0" y="16"/>
                    </a:lnTo>
                    <a:lnTo>
                      <a:pt x="42" y="22"/>
                    </a:lnTo>
                    <a:lnTo>
                      <a:pt x="38" y="0"/>
                    </a:lnTo>
                    <a:lnTo>
                      <a:pt x="57" y="5"/>
                    </a:lnTo>
                    <a:lnTo>
                      <a:pt x="76" y="22"/>
                    </a:lnTo>
                    <a:lnTo>
                      <a:pt x="83" y="29"/>
                    </a:lnTo>
                    <a:lnTo>
                      <a:pt x="90" y="78"/>
                    </a:lnTo>
                  </a:path>
                </a:pathLst>
              </a:custGeom>
              <a:solidFill>
                <a:srgbClr val="FF7F7F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</p:grpSp>
      </p:grpSp>
      <p:grpSp>
        <p:nvGrpSpPr>
          <p:cNvPr id="125067" name="Group 139"/>
          <p:cNvGrpSpPr>
            <a:grpSpLocks/>
          </p:cNvGrpSpPr>
          <p:nvPr/>
        </p:nvGrpSpPr>
        <p:grpSpPr bwMode="auto">
          <a:xfrm>
            <a:off x="4572000" y="2209800"/>
            <a:ext cx="411163" cy="2949575"/>
            <a:chOff x="3068" y="332"/>
            <a:chExt cx="259" cy="1858"/>
          </a:xfrm>
        </p:grpSpPr>
        <p:grpSp>
          <p:nvGrpSpPr>
            <p:cNvPr id="125068" name="Group 140"/>
            <p:cNvGrpSpPr>
              <a:grpSpLocks/>
            </p:cNvGrpSpPr>
            <p:nvPr/>
          </p:nvGrpSpPr>
          <p:grpSpPr bwMode="auto">
            <a:xfrm>
              <a:off x="3073" y="2008"/>
              <a:ext cx="254" cy="182"/>
              <a:chOff x="3073" y="2008"/>
              <a:chExt cx="254" cy="182"/>
            </a:xfrm>
          </p:grpSpPr>
          <p:sp>
            <p:nvSpPr>
              <p:cNvPr id="125069" name="Freeform 141"/>
              <p:cNvSpPr>
                <a:spLocks/>
              </p:cNvSpPr>
              <p:nvPr/>
            </p:nvSpPr>
            <p:spPr bwMode="auto">
              <a:xfrm>
                <a:off x="3221" y="2008"/>
                <a:ext cx="106" cy="113"/>
              </a:xfrm>
              <a:custGeom>
                <a:avLst/>
                <a:gdLst/>
                <a:ahLst/>
                <a:cxnLst>
                  <a:cxn ang="0">
                    <a:pos x="52" y="0"/>
                  </a:cxn>
                  <a:cxn ang="0">
                    <a:pos x="69" y="29"/>
                  </a:cxn>
                  <a:cxn ang="0">
                    <a:pos x="83" y="62"/>
                  </a:cxn>
                  <a:cxn ang="0">
                    <a:pos x="103" y="89"/>
                  </a:cxn>
                  <a:cxn ang="0">
                    <a:pos x="105" y="104"/>
                  </a:cxn>
                  <a:cxn ang="0">
                    <a:pos x="86" y="112"/>
                  </a:cxn>
                  <a:cxn ang="0">
                    <a:pos x="67" y="109"/>
                  </a:cxn>
                  <a:cxn ang="0">
                    <a:pos x="42" y="89"/>
                  </a:cxn>
                  <a:cxn ang="0">
                    <a:pos x="25" y="71"/>
                  </a:cxn>
                  <a:cxn ang="0">
                    <a:pos x="6" y="68"/>
                  </a:cxn>
                  <a:cxn ang="0">
                    <a:pos x="0" y="58"/>
                  </a:cxn>
                  <a:cxn ang="0">
                    <a:pos x="2" y="6"/>
                  </a:cxn>
                  <a:cxn ang="0">
                    <a:pos x="52" y="0"/>
                  </a:cxn>
                </a:cxnLst>
                <a:rect l="0" t="0" r="r" b="b"/>
                <a:pathLst>
                  <a:path w="106" h="113">
                    <a:moveTo>
                      <a:pt x="52" y="0"/>
                    </a:moveTo>
                    <a:lnTo>
                      <a:pt x="69" y="29"/>
                    </a:lnTo>
                    <a:lnTo>
                      <a:pt x="83" y="62"/>
                    </a:lnTo>
                    <a:lnTo>
                      <a:pt x="103" y="89"/>
                    </a:lnTo>
                    <a:lnTo>
                      <a:pt x="105" y="104"/>
                    </a:lnTo>
                    <a:lnTo>
                      <a:pt x="86" y="112"/>
                    </a:lnTo>
                    <a:lnTo>
                      <a:pt x="67" y="109"/>
                    </a:lnTo>
                    <a:lnTo>
                      <a:pt x="42" y="89"/>
                    </a:lnTo>
                    <a:lnTo>
                      <a:pt x="25" y="71"/>
                    </a:lnTo>
                    <a:lnTo>
                      <a:pt x="6" y="68"/>
                    </a:lnTo>
                    <a:lnTo>
                      <a:pt x="0" y="58"/>
                    </a:lnTo>
                    <a:lnTo>
                      <a:pt x="2" y="6"/>
                    </a:lnTo>
                    <a:lnTo>
                      <a:pt x="52" y="0"/>
                    </a:lnTo>
                  </a:path>
                </a:pathLst>
              </a:custGeom>
              <a:solidFill>
                <a:srgbClr val="000000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25070" name="Freeform 142"/>
              <p:cNvSpPr>
                <a:spLocks/>
              </p:cNvSpPr>
              <p:nvPr/>
            </p:nvSpPr>
            <p:spPr bwMode="auto">
              <a:xfrm>
                <a:off x="3073" y="2065"/>
                <a:ext cx="66" cy="125"/>
              </a:xfrm>
              <a:custGeom>
                <a:avLst/>
                <a:gdLst/>
                <a:ahLst/>
                <a:cxnLst>
                  <a:cxn ang="0">
                    <a:pos x="65" y="2"/>
                  </a:cxn>
                  <a:cxn ang="0">
                    <a:pos x="65" y="35"/>
                  </a:cxn>
                  <a:cxn ang="0">
                    <a:pos x="56" y="52"/>
                  </a:cxn>
                  <a:cxn ang="0">
                    <a:pos x="54" y="80"/>
                  </a:cxn>
                  <a:cxn ang="0">
                    <a:pos x="40" y="106"/>
                  </a:cxn>
                  <a:cxn ang="0">
                    <a:pos x="27" y="121"/>
                  </a:cxn>
                  <a:cxn ang="0">
                    <a:pos x="16" y="124"/>
                  </a:cxn>
                  <a:cxn ang="0">
                    <a:pos x="5" y="123"/>
                  </a:cxn>
                  <a:cxn ang="0">
                    <a:pos x="0" y="104"/>
                  </a:cxn>
                  <a:cxn ang="0">
                    <a:pos x="1" y="76"/>
                  </a:cxn>
                  <a:cxn ang="0">
                    <a:pos x="12" y="45"/>
                  </a:cxn>
                  <a:cxn ang="0">
                    <a:pos x="28" y="11"/>
                  </a:cxn>
                  <a:cxn ang="0">
                    <a:pos x="29" y="0"/>
                  </a:cxn>
                  <a:cxn ang="0">
                    <a:pos x="65" y="2"/>
                  </a:cxn>
                </a:cxnLst>
                <a:rect l="0" t="0" r="r" b="b"/>
                <a:pathLst>
                  <a:path w="66" h="125">
                    <a:moveTo>
                      <a:pt x="65" y="2"/>
                    </a:moveTo>
                    <a:lnTo>
                      <a:pt x="65" y="35"/>
                    </a:lnTo>
                    <a:lnTo>
                      <a:pt x="56" y="52"/>
                    </a:lnTo>
                    <a:lnTo>
                      <a:pt x="54" y="80"/>
                    </a:lnTo>
                    <a:lnTo>
                      <a:pt x="40" y="106"/>
                    </a:lnTo>
                    <a:lnTo>
                      <a:pt x="27" y="121"/>
                    </a:lnTo>
                    <a:lnTo>
                      <a:pt x="16" y="124"/>
                    </a:lnTo>
                    <a:lnTo>
                      <a:pt x="5" y="123"/>
                    </a:lnTo>
                    <a:lnTo>
                      <a:pt x="0" y="104"/>
                    </a:lnTo>
                    <a:lnTo>
                      <a:pt x="1" y="76"/>
                    </a:lnTo>
                    <a:lnTo>
                      <a:pt x="12" y="45"/>
                    </a:lnTo>
                    <a:lnTo>
                      <a:pt x="28" y="11"/>
                    </a:lnTo>
                    <a:lnTo>
                      <a:pt x="29" y="0"/>
                    </a:lnTo>
                    <a:lnTo>
                      <a:pt x="65" y="2"/>
                    </a:lnTo>
                  </a:path>
                </a:pathLst>
              </a:custGeom>
              <a:solidFill>
                <a:srgbClr val="000000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25071" name="Freeform 143"/>
            <p:cNvSpPr>
              <a:spLocks/>
            </p:cNvSpPr>
            <p:nvPr/>
          </p:nvSpPr>
          <p:spPr bwMode="auto">
            <a:xfrm>
              <a:off x="3263" y="1343"/>
              <a:ext cx="33" cy="140"/>
            </a:xfrm>
            <a:custGeom>
              <a:avLst/>
              <a:gdLst/>
              <a:ahLst/>
              <a:cxnLst>
                <a:cxn ang="0">
                  <a:pos x="30" y="1"/>
                </a:cxn>
                <a:cxn ang="0">
                  <a:pos x="32" y="77"/>
                </a:cxn>
                <a:cxn ang="0">
                  <a:pos x="16" y="124"/>
                </a:cxn>
                <a:cxn ang="0">
                  <a:pos x="7" y="139"/>
                </a:cxn>
                <a:cxn ang="0">
                  <a:pos x="9" y="72"/>
                </a:cxn>
                <a:cxn ang="0">
                  <a:pos x="5" y="80"/>
                </a:cxn>
                <a:cxn ang="0">
                  <a:pos x="1" y="101"/>
                </a:cxn>
                <a:cxn ang="0">
                  <a:pos x="0" y="77"/>
                </a:cxn>
                <a:cxn ang="0">
                  <a:pos x="5" y="36"/>
                </a:cxn>
                <a:cxn ang="0">
                  <a:pos x="15" y="0"/>
                </a:cxn>
                <a:cxn ang="0">
                  <a:pos x="30" y="1"/>
                </a:cxn>
              </a:cxnLst>
              <a:rect l="0" t="0" r="r" b="b"/>
              <a:pathLst>
                <a:path w="33" h="140">
                  <a:moveTo>
                    <a:pt x="30" y="1"/>
                  </a:moveTo>
                  <a:lnTo>
                    <a:pt x="32" y="77"/>
                  </a:lnTo>
                  <a:lnTo>
                    <a:pt x="16" y="124"/>
                  </a:lnTo>
                  <a:lnTo>
                    <a:pt x="7" y="139"/>
                  </a:lnTo>
                  <a:lnTo>
                    <a:pt x="9" y="72"/>
                  </a:lnTo>
                  <a:lnTo>
                    <a:pt x="5" y="80"/>
                  </a:lnTo>
                  <a:lnTo>
                    <a:pt x="1" y="101"/>
                  </a:lnTo>
                  <a:lnTo>
                    <a:pt x="0" y="77"/>
                  </a:lnTo>
                  <a:lnTo>
                    <a:pt x="5" y="36"/>
                  </a:lnTo>
                  <a:lnTo>
                    <a:pt x="15" y="0"/>
                  </a:lnTo>
                  <a:lnTo>
                    <a:pt x="30" y="1"/>
                  </a:lnTo>
                </a:path>
              </a:pathLst>
            </a:custGeom>
            <a:solidFill>
              <a:srgbClr val="FF7F3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125072" name="Freeform 144"/>
            <p:cNvSpPr>
              <a:spLocks/>
            </p:cNvSpPr>
            <p:nvPr/>
          </p:nvSpPr>
          <p:spPr bwMode="auto">
            <a:xfrm>
              <a:off x="3097" y="1039"/>
              <a:ext cx="183" cy="1029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182" y="559"/>
                </a:cxn>
                <a:cxn ang="0">
                  <a:pos x="180" y="974"/>
                </a:cxn>
                <a:cxn ang="0">
                  <a:pos x="126" y="992"/>
                </a:cxn>
                <a:cxn ang="0">
                  <a:pos x="118" y="653"/>
                </a:cxn>
                <a:cxn ang="0">
                  <a:pos x="124" y="621"/>
                </a:cxn>
                <a:cxn ang="0">
                  <a:pos x="118" y="602"/>
                </a:cxn>
                <a:cxn ang="0">
                  <a:pos x="118" y="396"/>
                </a:cxn>
                <a:cxn ang="0">
                  <a:pos x="105" y="461"/>
                </a:cxn>
                <a:cxn ang="0">
                  <a:pos x="74" y="742"/>
                </a:cxn>
                <a:cxn ang="0">
                  <a:pos x="46" y="1028"/>
                </a:cxn>
                <a:cxn ang="0">
                  <a:pos x="0" y="1028"/>
                </a:cxn>
                <a:cxn ang="0">
                  <a:pos x="21" y="642"/>
                </a:cxn>
                <a:cxn ang="0">
                  <a:pos x="29" y="316"/>
                </a:cxn>
                <a:cxn ang="0">
                  <a:pos x="25" y="7"/>
                </a:cxn>
                <a:cxn ang="0">
                  <a:pos x="180" y="0"/>
                </a:cxn>
              </a:cxnLst>
              <a:rect l="0" t="0" r="r" b="b"/>
              <a:pathLst>
                <a:path w="183" h="1029">
                  <a:moveTo>
                    <a:pt x="180" y="0"/>
                  </a:moveTo>
                  <a:lnTo>
                    <a:pt x="182" y="559"/>
                  </a:lnTo>
                  <a:lnTo>
                    <a:pt x="180" y="974"/>
                  </a:lnTo>
                  <a:lnTo>
                    <a:pt x="126" y="992"/>
                  </a:lnTo>
                  <a:lnTo>
                    <a:pt x="118" y="653"/>
                  </a:lnTo>
                  <a:lnTo>
                    <a:pt x="124" y="621"/>
                  </a:lnTo>
                  <a:lnTo>
                    <a:pt x="118" y="602"/>
                  </a:lnTo>
                  <a:lnTo>
                    <a:pt x="118" y="396"/>
                  </a:lnTo>
                  <a:lnTo>
                    <a:pt x="105" y="461"/>
                  </a:lnTo>
                  <a:lnTo>
                    <a:pt x="74" y="742"/>
                  </a:lnTo>
                  <a:lnTo>
                    <a:pt x="46" y="1028"/>
                  </a:lnTo>
                  <a:lnTo>
                    <a:pt x="0" y="1028"/>
                  </a:lnTo>
                  <a:lnTo>
                    <a:pt x="21" y="642"/>
                  </a:lnTo>
                  <a:lnTo>
                    <a:pt x="29" y="316"/>
                  </a:lnTo>
                  <a:lnTo>
                    <a:pt x="25" y="7"/>
                  </a:lnTo>
                  <a:lnTo>
                    <a:pt x="180" y="0"/>
                  </a:lnTo>
                </a:path>
              </a:pathLst>
            </a:custGeom>
            <a:solidFill>
              <a:srgbClr val="7F7F7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125073" name="Freeform 145"/>
            <p:cNvSpPr>
              <a:spLocks/>
            </p:cNvSpPr>
            <p:nvPr/>
          </p:nvSpPr>
          <p:spPr bwMode="auto">
            <a:xfrm>
              <a:off x="3068" y="566"/>
              <a:ext cx="233" cy="786"/>
            </a:xfrm>
            <a:custGeom>
              <a:avLst/>
              <a:gdLst/>
              <a:ahLst/>
              <a:cxnLst>
                <a:cxn ang="0">
                  <a:pos x="156" y="10"/>
                </a:cxn>
                <a:cxn ang="0">
                  <a:pos x="226" y="105"/>
                </a:cxn>
                <a:cxn ang="0">
                  <a:pos x="231" y="357"/>
                </a:cxn>
                <a:cxn ang="0">
                  <a:pos x="232" y="484"/>
                </a:cxn>
                <a:cxn ang="0">
                  <a:pos x="228" y="785"/>
                </a:cxn>
                <a:cxn ang="0">
                  <a:pos x="212" y="785"/>
                </a:cxn>
                <a:cxn ang="0">
                  <a:pos x="204" y="477"/>
                </a:cxn>
                <a:cxn ang="0">
                  <a:pos x="56" y="477"/>
                </a:cxn>
                <a:cxn ang="0">
                  <a:pos x="51" y="399"/>
                </a:cxn>
                <a:cxn ang="0">
                  <a:pos x="47" y="454"/>
                </a:cxn>
                <a:cxn ang="0">
                  <a:pos x="57" y="571"/>
                </a:cxn>
                <a:cxn ang="0">
                  <a:pos x="67" y="745"/>
                </a:cxn>
                <a:cxn ang="0">
                  <a:pos x="42" y="756"/>
                </a:cxn>
                <a:cxn ang="0">
                  <a:pos x="0" y="449"/>
                </a:cxn>
                <a:cxn ang="0">
                  <a:pos x="26" y="88"/>
                </a:cxn>
                <a:cxn ang="0">
                  <a:pos x="106" y="0"/>
                </a:cxn>
                <a:cxn ang="0">
                  <a:pos x="141" y="40"/>
                </a:cxn>
                <a:cxn ang="0">
                  <a:pos x="156" y="10"/>
                </a:cxn>
              </a:cxnLst>
              <a:rect l="0" t="0" r="r" b="b"/>
              <a:pathLst>
                <a:path w="233" h="786">
                  <a:moveTo>
                    <a:pt x="156" y="10"/>
                  </a:moveTo>
                  <a:lnTo>
                    <a:pt x="226" y="105"/>
                  </a:lnTo>
                  <a:lnTo>
                    <a:pt x="231" y="357"/>
                  </a:lnTo>
                  <a:lnTo>
                    <a:pt x="232" y="484"/>
                  </a:lnTo>
                  <a:lnTo>
                    <a:pt x="228" y="785"/>
                  </a:lnTo>
                  <a:lnTo>
                    <a:pt x="212" y="785"/>
                  </a:lnTo>
                  <a:lnTo>
                    <a:pt x="204" y="477"/>
                  </a:lnTo>
                  <a:lnTo>
                    <a:pt x="56" y="477"/>
                  </a:lnTo>
                  <a:lnTo>
                    <a:pt x="51" y="399"/>
                  </a:lnTo>
                  <a:lnTo>
                    <a:pt x="47" y="454"/>
                  </a:lnTo>
                  <a:lnTo>
                    <a:pt x="57" y="571"/>
                  </a:lnTo>
                  <a:lnTo>
                    <a:pt x="67" y="745"/>
                  </a:lnTo>
                  <a:lnTo>
                    <a:pt x="42" y="756"/>
                  </a:lnTo>
                  <a:lnTo>
                    <a:pt x="0" y="449"/>
                  </a:lnTo>
                  <a:lnTo>
                    <a:pt x="26" y="88"/>
                  </a:lnTo>
                  <a:lnTo>
                    <a:pt x="106" y="0"/>
                  </a:lnTo>
                  <a:lnTo>
                    <a:pt x="141" y="40"/>
                  </a:lnTo>
                  <a:lnTo>
                    <a:pt x="156" y="10"/>
                  </a:lnTo>
                </a:path>
              </a:pathLst>
            </a:custGeom>
            <a:solidFill>
              <a:srgbClr val="BFBFB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125074" name="Freeform 146"/>
            <p:cNvSpPr>
              <a:spLocks/>
            </p:cNvSpPr>
            <p:nvPr/>
          </p:nvSpPr>
          <p:spPr bwMode="auto">
            <a:xfrm>
              <a:off x="3107" y="1306"/>
              <a:ext cx="36" cy="133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35" y="69"/>
                </a:cxn>
                <a:cxn ang="0">
                  <a:pos x="17" y="132"/>
                </a:cxn>
                <a:cxn ang="0">
                  <a:pos x="10" y="125"/>
                </a:cxn>
                <a:cxn ang="0">
                  <a:pos x="0" y="119"/>
                </a:cxn>
                <a:cxn ang="0">
                  <a:pos x="4" y="98"/>
                </a:cxn>
                <a:cxn ang="0">
                  <a:pos x="6" y="74"/>
                </a:cxn>
                <a:cxn ang="0">
                  <a:pos x="0" y="49"/>
                </a:cxn>
                <a:cxn ang="0">
                  <a:pos x="4" y="5"/>
                </a:cxn>
                <a:cxn ang="0">
                  <a:pos x="24" y="0"/>
                </a:cxn>
              </a:cxnLst>
              <a:rect l="0" t="0" r="r" b="b"/>
              <a:pathLst>
                <a:path w="36" h="133">
                  <a:moveTo>
                    <a:pt x="24" y="0"/>
                  </a:moveTo>
                  <a:lnTo>
                    <a:pt x="35" y="69"/>
                  </a:lnTo>
                  <a:lnTo>
                    <a:pt x="17" y="132"/>
                  </a:lnTo>
                  <a:lnTo>
                    <a:pt x="10" y="125"/>
                  </a:lnTo>
                  <a:lnTo>
                    <a:pt x="0" y="119"/>
                  </a:lnTo>
                  <a:lnTo>
                    <a:pt x="4" y="98"/>
                  </a:lnTo>
                  <a:lnTo>
                    <a:pt x="6" y="74"/>
                  </a:lnTo>
                  <a:lnTo>
                    <a:pt x="0" y="49"/>
                  </a:lnTo>
                  <a:lnTo>
                    <a:pt x="4" y="5"/>
                  </a:lnTo>
                  <a:lnTo>
                    <a:pt x="24" y="0"/>
                  </a:lnTo>
                </a:path>
              </a:pathLst>
            </a:custGeom>
            <a:solidFill>
              <a:srgbClr val="FF7F3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5075" name="Group 147"/>
            <p:cNvGrpSpPr>
              <a:grpSpLocks/>
            </p:cNvGrpSpPr>
            <p:nvPr/>
          </p:nvGrpSpPr>
          <p:grpSpPr bwMode="auto">
            <a:xfrm>
              <a:off x="3124" y="582"/>
              <a:ext cx="148" cy="486"/>
              <a:chOff x="3124" y="582"/>
              <a:chExt cx="148" cy="486"/>
            </a:xfrm>
          </p:grpSpPr>
          <p:grpSp>
            <p:nvGrpSpPr>
              <p:cNvPr id="125076" name="Group 148"/>
              <p:cNvGrpSpPr>
                <a:grpSpLocks/>
              </p:cNvGrpSpPr>
              <p:nvPr/>
            </p:nvGrpSpPr>
            <p:grpSpPr bwMode="auto">
              <a:xfrm>
                <a:off x="3124" y="582"/>
                <a:ext cx="148" cy="486"/>
                <a:chOff x="3124" y="582"/>
                <a:chExt cx="148" cy="486"/>
              </a:xfrm>
            </p:grpSpPr>
            <p:grpSp>
              <p:nvGrpSpPr>
                <p:cNvPr id="125077" name="Group 149"/>
                <p:cNvGrpSpPr>
                  <a:grpSpLocks/>
                </p:cNvGrpSpPr>
                <p:nvPr/>
              </p:nvGrpSpPr>
              <p:grpSpPr bwMode="auto">
                <a:xfrm>
                  <a:off x="3124" y="1045"/>
                  <a:ext cx="148" cy="23"/>
                  <a:chOff x="3124" y="1045"/>
                  <a:chExt cx="148" cy="23"/>
                </a:xfrm>
              </p:grpSpPr>
              <p:sp>
                <p:nvSpPr>
                  <p:cNvPr id="125078" name="Line 15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124" y="1068"/>
                    <a:ext cx="148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125079" name="Line 15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124" y="1045"/>
                    <a:ext cx="148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</p:grpSp>
            <p:sp>
              <p:nvSpPr>
                <p:cNvPr id="125080" name="Freeform 152"/>
                <p:cNvSpPr>
                  <a:spLocks/>
                </p:cNvSpPr>
                <p:nvPr/>
              </p:nvSpPr>
              <p:spPr bwMode="auto">
                <a:xfrm>
                  <a:off x="3163" y="582"/>
                  <a:ext cx="69" cy="71"/>
                </a:xfrm>
                <a:custGeom>
                  <a:avLst/>
                  <a:gdLst/>
                  <a:ahLst/>
                  <a:cxnLst>
                    <a:cxn ang="0">
                      <a:pos x="68" y="8"/>
                    </a:cxn>
                    <a:cxn ang="0">
                      <a:pos x="66" y="70"/>
                    </a:cxn>
                    <a:cxn ang="0">
                      <a:pos x="47" y="25"/>
                    </a:cxn>
                    <a:cxn ang="0">
                      <a:pos x="34" y="6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9" h="71">
                      <a:moveTo>
                        <a:pt x="68" y="8"/>
                      </a:moveTo>
                      <a:lnTo>
                        <a:pt x="66" y="70"/>
                      </a:lnTo>
                      <a:lnTo>
                        <a:pt x="47" y="25"/>
                      </a:lnTo>
                      <a:lnTo>
                        <a:pt x="34" y="69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sp>
            <p:nvSpPr>
              <p:cNvPr id="125081" name="Line 153"/>
              <p:cNvSpPr>
                <a:spLocks noChangeShapeType="1"/>
              </p:cNvSpPr>
              <p:nvPr/>
            </p:nvSpPr>
            <p:spPr bwMode="auto">
              <a:xfrm>
                <a:off x="3211" y="616"/>
                <a:ext cx="0" cy="45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grpSp>
          <p:nvGrpSpPr>
            <p:cNvPr id="125082" name="Group 154"/>
            <p:cNvGrpSpPr>
              <a:grpSpLocks/>
            </p:cNvGrpSpPr>
            <p:nvPr/>
          </p:nvGrpSpPr>
          <p:grpSpPr bwMode="auto">
            <a:xfrm>
              <a:off x="3156" y="332"/>
              <a:ext cx="98" cy="276"/>
              <a:chOff x="3156" y="332"/>
              <a:chExt cx="98" cy="276"/>
            </a:xfrm>
          </p:grpSpPr>
          <p:grpSp>
            <p:nvGrpSpPr>
              <p:cNvPr id="125083" name="Group 155"/>
              <p:cNvGrpSpPr>
                <a:grpSpLocks/>
              </p:cNvGrpSpPr>
              <p:nvPr/>
            </p:nvGrpSpPr>
            <p:grpSpPr bwMode="auto">
              <a:xfrm>
                <a:off x="3161" y="345"/>
                <a:ext cx="90" cy="263"/>
                <a:chOff x="3161" y="345"/>
                <a:chExt cx="90" cy="263"/>
              </a:xfrm>
            </p:grpSpPr>
            <p:sp>
              <p:nvSpPr>
                <p:cNvPr id="125084" name="Freeform 156"/>
                <p:cNvSpPr>
                  <a:spLocks/>
                </p:cNvSpPr>
                <p:nvPr/>
              </p:nvSpPr>
              <p:spPr bwMode="auto">
                <a:xfrm>
                  <a:off x="3161" y="345"/>
                  <a:ext cx="90" cy="263"/>
                </a:xfrm>
                <a:custGeom>
                  <a:avLst/>
                  <a:gdLst/>
                  <a:ahLst/>
                  <a:cxnLst>
                    <a:cxn ang="0">
                      <a:pos x="86" y="47"/>
                    </a:cxn>
                    <a:cxn ang="0">
                      <a:pos x="88" y="74"/>
                    </a:cxn>
                    <a:cxn ang="0">
                      <a:pos x="89" y="83"/>
                    </a:cxn>
                    <a:cxn ang="0">
                      <a:pos x="86" y="93"/>
                    </a:cxn>
                    <a:cxn ang="0">
                      <a:pos x="89" y="114"/>
                    </a:cxn>
                    <a:cxn ang="0">
                      <a:pos x="87" y="144"/>
                    </a:cxn>
                    <a:cxn ang="0">
                      <a:pos x="85" y="160"/>
                    </a:cxn>
                    <a:cxn ang="0">
                      <a:pos x="83" y="174"/>
                    </a:cxn>
                    <a:cxn ang="0">
                      <a:pos x="80" y="189"/>
                    </a:cxn>
                    <a:cxn ang="0">
                      <a:pos x="77" y="204"/>
                    </a:cxn>
                    <a:cxn ang="0">
                      <a:pos x="70" y="208"/>
                    </a:cxn>
                    <a:cxn ang="0">
                      <a:pos x="63" y="212"/>
                    </a:cxn>
                    <a:cxn ang="0">
                      <a:pos x="63" y="224"/>
                    </a:cxn>
                    <a:cxn ang="0">
                      <a:pos x="63" y="232"/>
                    </a:cxn>
                    <a:cxn ang="0">
                      <a:pos x="50" y="262"/>
                    </a:cxn>
                    <a:cxn ang="0">
                      <a:pos x="13" y="224"/>
                    </a:cxn>
                    <a:cxn ang="0">
                      <a:pos x="11" y="151"/>
                    </a:cxn>
                    <a:cxn ang="0">
                      <a:pos x="6" y="130"/>
                    </a:cxn>
                    <a:cxn ang="0">
                      <a:pos x="4" y="115"/>
                    </a:cxn>
                    <a:cxn ang="0">
                      <a:pos x="1" y="94"/>
                    </a:cxn>
                    <a:cxn ang="0">
                      <a:pos x="0" y="77"/>
                    </a:cxn>
                    <a:cxn ang="0">
                      <a:pos x="0" y="62"/>
                    </a:cxn>
                    <a:cxn ang="0">
                      <a:pos x="2" y="45"/>
                    </a:cxn>
                    <a:cxn ang="0">
                      <a:pos x="4" y="31"/>
                    </a:cxn>
                    <a:cxn ang="0">
                      <a:pos x="7" y="20"/>
                    </a:cxn>
                    <a:cxn ang="0">
                      <a:pos x="13" y="12"/>
                    </a:cxn>
                    <a:cxn ang="0">
                      <a:pos x="19" y="7"/>
                    </a:cxn>
                    <a:cxn ang="0">
                      <a:pos x="27" y="3"/>
                    </a:cxn>
                    <a:cxn ang="0">
                      <a:pos x="35" y="1"/>
                    </a:cxn>
                    <a:cxn ang="0">
                      <a:pos x="45" y="0"/>
                    </a:cxn>
                    <a:cxn ang="0">
                      <a:pos x="55" y="1"/>
                    </a:cxn>
                    <a:cxn ang="0">
                      <a:pos x="66" y="6"/>
                    </a:cxn>
                    <a:cxn ang="0">
                      <a:pos x="73" y="13"/>
                    </a:cxn>
                    <a:cxn ang="0">
                      <a:pos x="79" y="20"/>
                    </a:cxn>
                    <a:cxn ang="0">
                      <a:pos x="83" y="33"/>
                    </a:cxn>
                    <a:cxn ang="0">
                      <a:pos x="86" y="47"/>
                    </a:cxn>
                  </a:cxnLst>
                  <a:rect l="0" t="0" r="r" b="b"/>
                  <a:pathLst>
                    <a:path w="90" h="263">
                      <a:moveTo>
                        <a:pt x="86" y="47"/>
                      </a:moveTo>
                      <a:lnTo>
                        <a:pt x="88" y="74"/>
                      </a:lnTo>
                      <a:lnTo>
                        <a:pt x="89" y="83"/>
                      </a:lnTo>
                      <a:lnTo>
                        <a:pt x="86" y="93"/>
                      </a:lnTo>
                      <a:lnTo>
                        <a:pt x="89" y="114"/>
                      </a:lnTo>
                      <a:lnTo>
                        <a:pt x="87" y="144"/>
                      </a:lnTo>
                      <a:lnTo>
                        <a:pt x="85" y="160"/>
                      </a:lnTo>
                      <a:lnTo>
                        <a:pt x="83" y="174"/>
                      </a:lnTo>
                      <a:lnTo>
                        <a:pt x="80" y="189"/>
                      </a:lnTo>
                      <a:lnTo>
                        <a:pt x="77" y="204"/>
                      </a:lnTo>
                      <a:lnTo>
                        <a:pt x="70" y="208"/>
                      </a:lnTo>
                      <a:lnTo>
                        <a:pt x="63" y="212"/>
                      </a:lnTo>
                      <a:lnTo>
                        <a:pt x="63" y="224"/>
                      </a:lnTo>
                      <a:lnTo>
                        <a:pt x="63" y="232"/>
                      </a:lnTo>
                      <a:lnTo>
                        <a:pt x="50" y="262"/>
                      </a:lnTo>
                      <a:lnTo>
                        <a:pt x="13" y="224"/>
                      </a:lnTo>
                      <a:lnTo>
                        <a:pt x="11" y="151"/>
                      </a:lnTo>
                      <a:lnTo>
                        <a:pt x="6" y="130"/>
                      </a:lnTo>
                      <a:lnTo>
                        <a:pt x="4" y="115"/>
                      </a:lnTo>
                      <a:lnTo>
                        <a:pt x="1" y="94"/>
                      </a:lnTo>
                      <a:lnTo>
                        <a:pt x="0" y="77"/>
                      </a:lnTo>
                      <a:lnTo>
                        <a:pt x="0" y="62"/>
                      </a:lnTo>
                      <a:lnTo>
                        <a:pt x="2" y="45"/>
                      </a:lnTo>
                      <a:lnTo>
                        <a:pt x="4" y="31"/>
                      </a:lnTo>
                      <a:lnTo>
                        <a:pt x="7" y="20"/>
                      </a:lnTo>
                      <a:lnTo>
                        <a:pt x="13" y="12"/>
                      </a:lnTo>
                      <a:lnTo>
                        <a:pt x="19" y="7"/>
                      </a:lnTo>
                      <a:lnTo>
                        <a:pt x="27" y="3"/>
                      </a:lnTo>
                      <a:lnTo>
                        <a:pt x="35" y="1"/>
                      </a:lnTo>
                      <a:lnTo>
                        <a:pt x="45" y="0"/>
                      </a:lnTo>
                      <a:lnTo>
                        <a:pt x="55" y="1"/>
                      </a:lnTo>
                      <a:lnTo>
                        <a:pt x="66" y="6"/>
                      </a:lnTo>
                      <a:lnTo>
                        <a:pt x="73" y="13"/>
                      </a:lnTo>
                      <a:lnTo>
                        <a:pt x="79" y="20"/>
                      </a:lnTo>
                      <a:lnTo>
                        <a:pt x="83" y="33"/>
                      </a:lnTo>
                      <a:lnTo>
                        <a:pt x="86" y="47"/>
                      </a:lnTo>
                    </a:path>
                  </a:pathLst>
                </a:custGeom>
                <a:solidFill>
                  <a:srgbClr val="FF7F3F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25085" name="Freeform 157"/>
                <p:cNvSpPr>
                  <a:spLocks/>
                </p:cNvSpPr>
                <p:nvPr/>
              </p:nvSpPr>
              <p:spPr bwMode="auto">
                <a:xfrm>
                  <a:off x="3193" y="433"/>
                  <a:ext cx="34" cy="64"/>
                </a:xfrm>
                <a:custGeom>
                  <a:avLst/>
                  <a:gdLst/>
                  <a:ahLst/>
                  <a:cxnLst>
                    <a:cxn ang="0">
                      <a:pos x="29" y="4"/>
                    </a:cxn>
                    <a:cxn ang="0">
                      <a:pos x="22" y="1"/>
                    </a:cxn>
                    <a:cxn ang="0">
                      <a:pos x="12" y="0"/>
                    </a:cxn>
                    <a:cxn ang="0">
                      <a:pos x="5" y="4"/>
                    </a:cxn>
                    <a:cxn ang="0">
                      <a:pos x="3" y="6"/>
                    </a:cxn>
                    <a:cxn ang="0">
                      <a:pos x="2" y="11"/>
                    </a:cxn>
                    <a:cxn ang="0">
                      <a:pos x="0" y="13"/>
                    </a:cxn>
                    <a:cxn ang="0">
                      <a:pos x="15" y="15"/>
                    </a:cxn>
                    <a:cxn ang="0">
                      <a:pos x="13" y="17"/>
                    </a:cxn>
                    <a:cxn ang="0">
                      <a:pos x="5" y="18"/>
                    </a:cxn>
                    <a:cxn ang="0">
                      <a:pos x="22" y="18"/>
                    </a:cxn>
                    <a:cxn ang="0">
                      <a:pos x="27" y="18"/>
                    </a:cxn>
                    <a:cxn ang="0">
                      <a:pos x="30" y="51"/>
                    </a:cxn>
                    <a:cxn ang="0">
                      <a:pos x="28" y="58"/>
                    </a:cxn>
                    <a:cxn ang="0">
                      <a:pos x="27" y="63"/>
                    </a:cxn>
                    <a:cxn ang="0">
                      <a:pos x="33" y="55"/>
                    </a:cxn>
                    <a:cxn ang="0">
                      <a:pos x="33" y="55"/>
                    </a:cxn>
                    <a:cxn ang="0">
                      <a:pos x="29" y="15"/>
                    </a:cxn>
                    <a:cxn ang="0">
                      <a:pos x="29" y="4"/>
                    </a:cxn>
                  </a:cxnLst>
                  <a:rect l="0" t="0" r="r" b="b"/>
                  <a:pathLst>
                    <a:path w="34" h="64">
                      <a:moveTo>
                        <a:pt x="29" y="4"/>
                      </a:moveTo>
                      <a:lnTo>
                        <a:pt x="22" y="1"/>
                      </a:lnTo>
                      <a:lnTo>
                        <a:pt x="12" y="0"/>
                      </a:lnTo>
                      <a:lnTo>
                        <a:pt x="5" y="4"/>
                      </a:lnTo>
                      <a:lnTo>
                        <a:pt x="3" y="6"/>
                      </a:lnTo>
                      <a:lnTo>
                        <a:pt x="2" y="11"/>
                      </a:lnTo>
                      <a:lnTo>
                        <a:pt x="0" y="13"/>
                      </a:lnTo>
                      <a:lnTo>
                        <a:pt x="15" y="15"/>
                      </a:lnTo>
                      <a:lnTo>
                        <a:pt x="13" y="17"/>
                      </a:lnTo>
                      <a:lnTo>
                        <a:pt x="5" y="18"/>
                      </a:lnTo>
                      <a:lnTo>
                        <a:pt x="22" y="18"/>
                      </a:lnTo>
                      <a:lnTo>
                        <a:pt x="27" y="18"/>
                      </a:lnTo>
                      <a:lnTo>
                        <a:pt x="30" y="51"/>
                      </a:lnTo>
                      <a:lnTo>
                        <a:pt x="28" y="58"/>
                      </a:lnTo>
                      <a:lnTo>
                        <a:pt x="27" y="63"/>
                      </a:lnTo>
                      <a:lnTo>
                        <a:pt x="33" y="55"/>
                      </a:lnTo>
                      <a:lnTo>
                        <a:pt x="33" y="55"/>
                      </a:lnTo>
                      <a:lnTo>
                        <a:pt x="29" y="15"/>
                      </a:lnTo>
                      <a:lnTo>
                        <a:pt x="29" y="4"/>
                      </a:lnTo>
                    </a:path>
                  </a:pathLst>
                </a:custGeom>
                <a:solidFill>
                  <a:srgbClr val="7F3F00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25086" name="Freeform 158"/>
                <p:cNvSpPr>
                  <a:spLocks/>
                </p:cNvSpPr>
                <p:nvPr/>
              </p:nvSpPr>
              <p:spPr bwMode="auto">
                <a:xfrm>
                  <a:off x="3231" y="434"/>
                  <a:ext cx="19" cy="22"/>
                </a:xfrm>
                <a:custGeom>
                  <a:avLst/>
                  <a:gdLst/>
                  <a:ahLst/>
                  <a:cxnLst>
                    <a:cxn ang="0">
                      <a:pos x="2" y="4"/>
                    </a:cxn>
                    <a:cxn ang="0">
                      <a:pos x="11" y="0"/>
                    </a:cxn>
                    <a:cxn ang="0">
                      <a:pos x="17" y="0"/>
                    </a:cxn>
                    <a:cxn ang="0">
                      <a:pos x="16" y="9"/>
                    </a:cxn>
                    <a:cxn ang="0">
                      <a:pos x="18" y="15"/>
                    </a:cxn>
                    <a:cxn ang="0">
                      <a:pos x="10" y="15"/>
                    </a:cxn>
                    <a:cxn ang="0">
                      <a:pos x="5" y="15"/>
                    </a:cxn>
                    <a:cxn ang="0">
                      <a:pos x="12" y="18"/>
                    </a:cxn>
                    <a:cxn ang="0">
                      <a:pos x="16" y="21"/>
                    </a:cxn>
                    <a:cxn ang="0">
                      <a:pos x="3" y="18"/>
                    </a:cxn>
                    <a:cxn ang="0">
                      <a:pos x="0" y="17"/>
                    </a:cxn>
                    <a:cxn ang="0">
                      <a:pos x="2" y="4"/>
                    </a:cxn>
                  </a:cxnLst>
                  <a:rect l="0" t="0" r="r" b="b"/>
                  <a:pathLst>
                    <a:path w="19" h="22">
                      <a:moveTo>
                        <a:pt x="2" y="4"/>
                      </a:moveTo>
                      <a:lnTo>
                        <a:pt x="11" y="0"/>
                      </a:lnTo>
                      <a:lnTo>
                        <a:pt x="17" y="0"/>
                      </a:lnTo>
                      <a:lnTo>
                        <a:pt x="16" y="9"/>
                      </a:lnTo>
                      <a:lnTo>
                        <a:pt x="18" y="15"/>
                      </a:lnTo>
                      <a:lnTo>
                        <a:pt x="10" y="15"/>
                      </a:lnTo>
                      <a:lnTo>
                        <a:pt x="5" y="15"/>
                      </a:lnTo>
                      <a:lnTo>
                        <a:pt x="12" y="18"/>
                      </a:lnTo>
                      <a:lnTo>
                        <a:pt x="16" y="21"/>
                      </a:lnTo>
                      <a:lnTo>
                        <a:pt x="3" y="18"/>
                      </a:lnTo>
                      <a:lnTo>
                        <a:pt x="0" y="17"/>
                      </a:lnTo>
                      <a:lnTo>
                        <a:pt x="2" y="4"/>
                      </a:lnTo>
                    </a:path>
                  </a:pathLst>
                </a:custGeom>
                <a:solidFill>
                  <a:srgbClr val="7F3F00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25087" name="Freeform 159"/>
                <p:cNvSpPr>
                  <a:spLocks/>
                </p:cNvSpPr>
                <p:nvPr/>
              </p:nvSpPr>
              <p:spPr bwMode="auto">
                <a:xfrm>
                  <a:off x="3173" y="488"/>
                  <a:ext cx="46" cy="82"/>
                </a:xfrm>
                <a:custGeom>
                  <a:avLst/>
                  <a:gdLst/>
                  <a:ahLst/>
                  <a:cxnLst>
                    <a:cxn ang="0">
                      <a:pos x="8" y="21"/>
                    </a:cxn>
                    <a:cxn ang="0">
                      <a:pos x="12" y="41"/>
                    </a:cxn>
                    <a:cxn ang="0">
                      <a:pos x="45" y="70"/>
                    </a:cxn>
                    <a:cxn ang="0">
                      <a:pos x="28" y="62"/>
                    </a:cxn>
                    <a:cxn ang="0">
                      <a:pos x="20" y="59"/>
                    </a:cxn>
                    <a:cxn ang="0">
                      <a:pos x="11" y="61"/>
                    </a:cxn>
                    <a:cxn ang="0">
                      <a:pos x="4" y="66"/>
                    </a:cxn>
                    <a:cxn ang="0">
                      <a:pos x="1" y="81"/>
                    </a:cxn>
                    <a:cxn ang="0">
                      <a:pos x="0" y="24"/>
                    </a:cxn>
                    <a:cxn ang="0">
                      <a:pos x="1" y="12"/>
                    </a:cxn>
                    <a:cxn ang="0">
                      <a:pos x="6" y="0"/>
                    </a:cxn>
                    <a:cxn ang="0">
                      <a:pos x="8" y="21"/>
                    </a:cxn>
                  </a:cxnLst>
                  <a:rect l="0" t="0" r="r" b="b"/>
                  <a:pathLst>
                    <a:path w="46" h="82">
                      <a:moveTo>
                        <a:pt x="8" y="21"/>
                      </a:moveTo>
                      <a:lnTo>
                        <a:pt x="12" y="41"/>
                      </a:lnTo>
                      <a:lnTo>
                        <a:pt x="45" y="70"/>
                      </a:lnTo>
                      <a:lnTo>
                        <a:pt x="28" y="62"/>
                      </a:lnTo>
                      <a:lnTo>
                        <a:pt x="20" y="59"/>
                      </a:lnTo>
                      <a:lnTo>
                        <a:pt x="11" y="61"/>
                      </a:lnTo>
                      <a:lnTo>
                        <a:pt x="4" y="66"/>
                      </a:lnTo>
                      <a:lnTo>
                        <a:pt x="1" y="81"/>
                      </a:lnTo>
                      <a:lnTo>
                        <a:pt x="0" y="24"/>
                      </a:lnTo>
                      <a:lnTo>
                        <a:pt x="1" y="12"/>
                      </a:lnTo>
                      <a:lnTo>
                        <a:pt x="6" y="0"/>
                      </a:lnTo>
                      <a:lnTo>
                        <a:pt x="8" y="21"/>
                      </a:lnTo>
                    </a:path>
                  </a:pathLst>
                </a:custGeom>
                <a:solidFill>
                  <a:srgbClr val="7F3F00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sp>
            <p:nvSpPr>
              <p:cNvPr id="125088" name="Freeform 160"/>
              <p:cNvSpPr>
                <a:spLocks/>
              </p:cNvSpPr>
              <p:nvPr/>
            </p:nvSpPr>
            <p:spPr bwMode="auto">
              <a:xfrm>
                <a:off x="3156" y="332"/>
                <a:ext cx="98" cy="190"/>
              </a:xfrm>
              <a:custGeom>
                <a:avLst/>
                <a:gdLst/>
                <a:ahLst/>
                <a:cxnLst>
                  <a:cxn ang="0">
                    <a:pos x="80" y="15"/>
                  </a:cxn>
                  <a:cxn ang="0">
                    <a:pos x="71" y="8"/>
                  </a:cxn>
                  <a:cxn ang="0">
                    <a:pos x="64" y="4"/>
                  </a:cxn>
                  <a:cxn ang="0">
                    <a:pos x="53" y="0"/>
                  </a:cxn>
                  <a:cxn ang="0">
                    <a:pos x="44" y="0"/>
                  </a:cxn>
                  <a:cxn ang="0">
                    <a:pos x="35" y="0"/>
                  </a:cxn>
                  <a:cxn ang="0">
                    <a:pos x="26" y="3"/>
                  </a:cxn>
                  <a:cxn ang="0">
                    <a:pos x="20" y="3"/>
                  </a:cxn>
                  <a:cxn ang="0">
                    <a:pos x="14" y="7"/>
                  </a:cxn>
                  <a:cxn ang="0">
                    <a:pos x="8" y="15"/>
                  </a:cxn>
                  <a:cxn ang="0">
                    <a:pos x="4" y="25"/>
                  </a:cxn>
                  <a:cxn ang="0">
                    <a:pos x="3" y="39"/>
                  </a:cxn>
                  <a:cxn ang="0">
                    <a:pos x="2" y="58"/>
                  </a:cxn>
                  <a:cxn ang="0">
                    <a:pos x="0" y="83"/>
                  </a:cxn>
                  <a:cxn ang="0">
                    <a:pos x="1" y="105"/>
                  </a:cxn>
                  <a:cxn ang="0">
                    <a:pos x="4" y="124"/>
                  </a:cxn>
                  <a:cxn ang="0">
                    <a:pos x="6" y="142"/>
                  </a:cxn>
                  <a:cxn ang="0">
                    <a:pos x="9" y="154"/>
                  </a:cxn>
                  <a:cxn ang="0">
                    <a:pos x="11" y="166"/>
                  </a:cxn>
                  <a:cxn ang="0">
                    <a:pos x="14" y="177"/>
                  </a:cxn>
                  <a:cxn ang="0">
                    <a:pos x="18" y="189"/>
                  </a:cxn>
                  <a:cxn ang="0">
                    <a:pos x="21" y="189"/>
                  </a:cxn>
                  <a:cxn ang="0">
                    <a:pos x="20" y="173"/>
                  </a:cxn>
                  <a:cxn ang="0">
                    <a:pos x="22" y="162"/>
                  </a:cxn>
                  <a:cxn ang="0">
                    <a:pos x="23" y="154"/>
                  </a:cxn>
                  <a:cxn ang="0">
                    <a:pos x="21" y="143"/>
                  </a:cxn>
                  <a:cxn ang="0">
                    <a:pos x="20" y="124"/>
                  </a:cxn>
                  <a:cxn ang="0">
                    <a:pos x="23" y="119"/>
                  </a:cxn>
                  <a:cxn ang="0">
                    <a:pos x="27" y="129"/>
                  </a:cxn>
                  <a:cxn ang="0">
                    <a:pos x="30" y="139"/>
                  </a:cxn>
                  <a:cxn ang="0">
                    <a:pos x="30" y="119"/>
                  </a:cxn>
                  <a:cxn ang="0">
                    <a:pos x="32" y="96"/>
                  </a:cxn>
                  <a:cxn ang="0">
                    <a:pos x="32" y="72"/>
                  </a:cxn>
                  <a:cxn ang="0">
                    <a:pos x="32" y="59"/>
                  </a:cxn>
                  <a:cxn ang="0">
                    <a:pos x="29" y="53"/>
                  </a:cxn>
                  <a:cxn ang="0">
                    <a:pos x="36" y="56"/>
                  </a:cxn>
                  <a:cxn ang="0">
                    <a:pos x="41" y="60"/>
                  </a:cxn>
                  <a:cxn ang="0">
                    <a:pos x="46" y="61"/>
                  </a:cxn>
                  <a:cxn ang="0">
                    <a:pos x="55" y="64"/>
                  </a:cxn>
                  <a:cxn ang="0">
                    <a:pos x="62" y="67"/>
                  </a:cxn>
                  <a:cxn ang="0">
                    <a:pos x="53" y="60"/>
                  </a:cxn>
                  <a:cxn ang="0">
                    <a:pos x="58" y="60"/>
                  </a:cxn>
                  <a:cxn ang="0">
                    <a:pos x="69" y="60"/>
                  </a:cxn>
                  <a:cxn ang="0">
                    <a:pos x="78" y="58"/>
                  </a:cxn>
                  <a:cxn ang="0">
                    <a:pos x="88" y="59"/>
                  </a:cxn>
                  <a:cxn ang="0">
                    <a:pos x="91" y="71"/>
                  </a:cxn>
                  <a:cxn ang="0">
                    <a:pos x="92" y="85"/>
                  </a:cxn>
                  <a:cxn ang="0">
                    <a:pos x="94" y="67"/>
                  </a:cxn>
                  <a:cxn ang="0">
                    <a:pos x="97" y="47"/>
                  </a:cxn>
                  <a:cxn ang="0">
                    <a:pos x="92" y="32"/>
                  </a:cxn>
                  <a:cxn ang="0">
                    <a:pos x="87" y="23"/>
                  </a:cxn>
                  <a:cxn ang="0">
                    <a:pos x="80" y="15"/>
                  </a:cxn>
                </a:cxnLst>
                <a:rect l="0" t="0" r="r" b="b"/>
                <a:pathLst>
                  <a:path w="98" h="190">
                    <a:moveTo>
                      <a:pt x="80" y="15"/>
                    </a:moveTo>
                    <a:lnTo>
                      <a:pt x="71" y="8"/>
                    </a:lnTo>
                    <a:lnTo>
                      <a:pt x="64" y="4"/>
                    </a:lnTo>
                    <a:lnTo>
                      <a:pt x="53" y="0"/>
                    </a:lnTo>
                    <a:lnTo>
                      <a:pt x="44" y="0"/>
                    </a:lnTo>
                    <a:lnTo>
                      <a:pt x="35" y="0"/>
                    </a:lnTo>
                    <a:lnTo>
                      <a:pt x="26" y="3"/>
                    </a:lnTo>
                    <a:lnTo>
                      <a:pt x="20" y="3"/>
                    </a:lnTo>
                    <a:lnTo>
                      <a:pt x="14" y="7"/>
                    </a:lnTo>
                    <a:lnTo>
                      <a:pt x="8" y="15"/>
                    </a:lnTo>
                    <a:lnTo>
                      <a:pt x="4" y="25"/>
                    </a:lnTo>
                    <a:lnTo>
                      <a:pt x="3" y="39"/>
                    </a:lnTo>
                    <a:lnTo>
                      <a:pt x="2" y="58"/>
                    </a:lnTo>
                    <a:lnTo>
                      <a:pt x="0" y="83"/>
                    </a:lnTo>
                    <a:lnTo>
                      <a:pt x="1" y="105"/>
                    </a:lnTo>
                    <a:lnTo>
                      <a:pt x="4" y="124"/>
                    </a:lnTo>
                    <a:lnTo>
                      <a:pt x="6" y="142"/>
                    </a:lnTo>
                    <a:lnTo>
                      <a:pt x="9" y="154"/>
                    </a:lnTo>
                    <a:lnTo>
                      <a:pt x="11" y="166"/>
                    </a:lnTo>
                    <a:lnTo>
                      <a:pt x="14" y="177"/>
                    </a:lnTo>
                    <a:lnTo>
                      <a:pt x="18" y="189"/>
                    </a:lnTo>
                    <a:lnTo>
                      <a:pt x="21" y="189"/>
                    </a:lnTo>
                    <a:lnTo>
                      <a:pt x="20" y="173"/>
                    </a:lnTo>
                    <a:lnTo>
                      <a:pt x="22" y="162"/>
                    </a:lnTo>
                    <a:lnTo>
                      <a:pt x="23" y="154"/>
                    </a:lnTo>
                    <a:lnTo>
                      <a:pt x="21" y="143"/>
                    </a:lnTo>
                    <a:lnTo>
                      <a:pt x="20" y="124"/>
                    </a:lnTo>
                    <a:lnTo>
                      <a:pt x="23" y="119"/>
                    </a:lnTo>
                    <a:lnTo>
                      <a:pt x="27" y="129"/>
                    </a:lnTo>
                    <a:lnTo>
                      <a:pt x="30" y="139"/>
                    </a:lnTo>
                    <a:lnTo>
                      <a:pt x="30" y="119"/>
                    </a:lnTo>
                    <a:lnTo>
                      <a:pt x="32" y="96"/>
                    </a:lnTo>
                    <a:lnTo>
                      <a:pt x="32" y="72"/>
                    </a:lnTo>
                    <a:lnTo>
                      <a:pt x="32" y="59"/>
                    </a:lnTo>
                    <a:lnTo>
                      <a:pt x="29" y="53"/>
                    </a:lnTo>
                    <a:lnTo>
                      <a:pt x="36" y="56"/>
                    </a:lnTo>
                    <a:lnTo>
                      <a:pt x="41" y="60"/>
                    </a:lnTo>
                    <a:lnTo>
                      <a:pt x="46" y="61"/>
                    </a:lnTo>
                    <a:lnTo>
                      <a:pt x="55" y="64"/>
                    </a:lnTo>
                    <a:lnTo>
                      <a:pt x="62" y="67"/>
                    </a:lnTo>
                    <a:lnTo>
                      <a:pt x="53" y="60"/>
                    </a:lnTo>
                    <a:lnTo>
                      <a:pt x="58" y="60"/>
                    </a:lnTo>
                    <a:lnTo>
                      <a:pt x="69" y="60"/>
                    </a:lnTo>
                    <a:lnTo>
                      <a:pt x="78" y="58"/>
                    </a:lnTo>
                    <a:lnTo>
                      <a:pt x="88" y="59"/>
                    </a:lnTo>
                    <a:lnTo>
                      <a:pt x="91" y="71"/>
                    </a:lnTo>
                    <a:lnTo>
                      <a:pt x="92" y="85"/>
                    </a:lnTo>
                    <a:lnTo>
                      <a:pt x="94" y="67"/>
                    </a:lnTo>
                    <a:lnTo>
                      <a:pt x="97" y="47"/>
                    </a:lnTo>
                    <a:lnTo>
                      <a:pt x="92" y="32"/>
                    </a:lnTo>
                    <a:lnTo>
                      <a:pt x="87" y="23"/>
                    </a:lnTo>
                    <a:lnTo>
                      <a:pt x="80" y="15"/>
                    </a:lnTo>
                  </a:path>
                </a:pathLst>
              </a:custGeom>
              <a:solidFill>
                <a:srgbClr val="BF7F1F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</p:grpSp>
      </p:grpSp>
      <p:grpSp>
        <p:nvGrpSpPr>
          <p:cNvPr id="125089" name="Group 161"/>
          <p:cNvGrpSpPr>
            <a:grpSpLocks/>
          </p:cNvGrpSpPr>
          <p:nvPr/>
        </p:nvGrpSpPr>
        <p:grpSpPr bwMode="auto">
          <a:xfrm>
            <a:off x="5029200" y="2362200"/>
            <a:ext cx="352425" cy="2844800"/>
            <a:chOff x="3333" y="433"/>
            <a:chExt cx="222" cy="1792"/>
          </a:xfrm>
        </p:grpSpPr>
        <p:grpSp>
          <p:nvGrpSpPr>
            <p:cNvPr id="125090" name="Group 162"/>
            <p:cNvGrpSpPr>
              <a:grpSpLocks/>
            </p:cNvGrpSpPr>
            <p:nvPr/>
          </p:nvGrpSpPr>
          <p:grpSpPr bwMode="auto">
            <a:xfrm>
              <a:off x="3390" y="433"/>
              <a:ext cx="118" cy="432"/>
              <a:chOff x="3390" y="433"/>
              <a:chExt cx="118" cy="432"/>
            </a:xfrm>
          </p:grpSpPr>
          <p:sp>
            <p:nvSpPr>
              <p:cNvPr id="125091" name="Freeform 163"/>
              <p:cNvSpPr>
                <a:spLocks/>
              </p:cNvSpPr>
              <p:nvPr/>
            </p:nvSpPr>
            <p:spPr bwMode="auto">
              <a:xfrm>
                <a:off x="3390" y="433"/>
                <a:ext cx="118" cy="244"/>
              </a:xfrm>
              <a:custGeom>
                <a:avLst/>
                <a:gdLst/>
                <a:ahLst/>
                <a:cxnLst>
                  <a:cxn ang="0">
                    <a:pos x="67" y="5"/>
                  </a:cxn>
                  <a:cxn ang="0">
                    <a:pos x="84" y="15"/>
                  </a:cxn>
                  <a:cxn ang="0">
                    <a:pos x="93" y="28"/>
                  </a:cxn>
                  <a:cxn ang="0">
                    <a:pos x="99" y="45"/>
                  </a:cxn>
                  <a:cxn ang="0">
                    <a:pos x="106" y="79"/>
                  </a:cxn>
                  <a:cxn ang="0">
                    <a:pos x="113" y="128"/>
                  </a:cxn>
                  <a:cxn ang="0">
                    <a:pos x="117" y="172"/>
                  </a:cxn>
                  <a:cxn ang="0">
                    <a:pos x="116" y="191"/>
                  </a:cxn>
                  <a:cxn ang="0">
                    <a:pos x="114" y="209"/>
                  </a:cxn>
                  <a:cxn ang="0">
                    <a:pos x="113" y="240"/>
                  </a:cxn>
                  <a:cxn ang="0">
                    <a:pos x="108" y="238"/>
                  </a:cxn>
                  <a:cxn ang="0">
                    <a:pos x="101" y="235"/>
                  </a:cxn>
                  <a:cxn ang="0">
                    <a:pos x="93" y="236"/>
                  </a:cxn>
                  <a:cxn ang="0">
                    <a:pos x="83" y="241"/>
                  </a:cxn>
                  <a:cxn ang="0">
                    <a:pos x="77" y="242"/>
                  </a:cxn>
                  <a:cxn ang="0">
                    <a:pos x="77" y="226"/>
                  </a:cxn>
                  <a:cxn ang="0">
                    <a:pos x="85" y="192"/>
                  </a:cxn>
                  <a:cxn ang="0">
                    <a:pos x="87" y="139"/>
                  </a:cxn>
                  <a:cxn ang="0">
                    <a:pos x="85" y="91"/>
                  </a:cxn>
                  <a:cxn ang="0">
                    <a:pos x="69" y="61"/>
                  </a:cxn>
                  <a:cxn ang="0">
                    <a:pos x="41" y="56"/>
                  </a:cxn>
                  <a:cxn ang="0">
                    <a:pos x="28" y="86"/>
                  </a:cxn>
                  <a:cxn ang="0">
                    <a:pos x="29" y="188"/>
                  </a:cxn>
                  <a:cxn ang="0">
                    <a:pos x="41" y="228"/>
                  </a:cxn>
                  <a:cxn ang="0">
                    <a:pos x="41" y="241"/>
                  </a:cxn>
                  <a:cxn ang="0">
                    <a:pos x="34" y="241"/>
                  </a:cxn>
                  <a:cxn ang="0">
                    <a:pos x="26" y="238"/>
                  </a:cxn>
                  <a:cxn ang="0">
                    <a:pos x="18" y="237"/>
                  </a:cxn>
                  <a:cxn ang="0">
                    <a:pos x="9" y="243"/>
                  </a:cxn>
                  <a:cxn ang="0">
                    <a:pos x="8" y="226"/>
                  </a:cxn>
                  <a:cxn ang="0">
                    <a:pos x="3" y="202"/>
                  </a:cxn>
                  <a:cxn ang="0">
                    <a:pos x="1" y="179"/>
                  </a:cxn>
                  <a:cxn ang="0">
                    <a:pos x="0" y="161"/>
                  </a:cxn>
                  <a:cxn ang="0">
                    <a:pos x="1" y="139"/>
                  </a:cxn>
                  <a:cxn ang="0">
                    <a:pos x="3" y="124"/>
                  </a:cxn>
                  <a:cxn ang="0">
                    <a:pos x="6" y="107"/>
                  </a:cxn>
                  <a:cxn ang="0">
                    <a:pos x="8" y="90"/>
                  </a:cxn>
                  <a:cxn ang="0">
                    <a:pos x="8" y="78"/>
                  </a:cxn>
                  <a:cxn ang="0">
                    <a:pos x="10" y="59"/>
                  </a:cxn>
                  <a:cxn ang="0">
                    <a:pos x="13" y="38"/>
                  </a:cxn>
                  <a:cxn ang="0">
                    <a:pos x="24" y="18"/>
                  </a:cxn>
                  <a:cxn ang="0">
                    <a:pos x="33" y="5"/>
                  </a:cxn>
                  <a:cxn ang="0">
                    <a:pos x="45" y="0"/>
                  </a:cxn>
                  <a:cxn ang="0">
                    <a:pos x="56" y="0"/>
                  </a:cxn>
                  <a:cxn ang="0">
                    <a:pos x="67" y="5"/>
                  </a:cxn>
                </a:cxnLst>
                <a:rect l="0" t="0" r="r" b="b"/>
                <a:pathLst>
                  <a:path w="118" h="244">
                    <a:moveTo>
                      <a:pt x="67" y="5"/>
                    </a:moveTo>
                    <a:lnTo>
                      <a:pt x="84" y="15"/>
                    </a:lnTo>
                    <a:lnTo>
                      <a:pt x="93" y="28"/>
                    </a:lnTo>
                    <a:lnTo>
                      <a:pt x="99" y="45"/>
                    </a:lnTo>
                    <a:lnTo>
                      <a:pt x="106" y="79"/>
                    </a:lnTo>
                    <a:lnTo>
                      <a:pt x="113" y="128"/>
                    </a:lnTo>
                    <a:lnTo>
                      <a:pt x="117" y="172"/>
                    </a:lnTo>
                    <a:lnTo>
                      <a:pt x="116" y="191"/>
                    </a:lnTo>
                    <a:lnTo>
                      <a:pt x="114" y="209"/>
                    </a:lnTo>
                    <a:lnTo>
                      <a:pt x="113" y="240"/>
                    </a:lnTo>
                    <a:lnTo>
                      <a:pt x="108" y="238"/>
                    </a:lnTo>
                    <a:lnTo>
                      <a:pt x="101" y="235"/>
                    </a:lnTo>
                    <a:lnTo>
                      <a:pt x="93" y="236"/>
                    </a:lnTo>
                    <a:lnTo>
                      <a:pt x="83" y="241"/>
                    </a:lnTo>
                    <a:lnTo>
                      <a:pt x="77" y="242"/>
                    </a:lnTo>
                    <a:lnTo>
                      <a:pt x="77" y="226"/>
                    </a:lnTo>
                    <a:lnTo>
                      <a:pt x="85" y="192"/>
                    </a:lnTo>
                    <a:lnTo>
                      <a:pt x="87" y="139"/>
                    </a:lnTo>
                    <a:lnTo>
                      <a:pt x="85" y="91"/>
                    </a:lnTo>
                    <a:lnTo>
                      <a:pt x="69" y="61"/>
                    </a:lnTo>
                    <a:lnTo>
                      <a:pt x="41" y="56"/>
                    </a:lnTo>
                    <a:lnTo>
                      <a:pt x="28" y="86"/>
                    </a:lnTo>
                    <a:lnTo>
                      <a:pt x="29" y="188"/>
                    </a:lnTo>
                    <a:lnTo>
                      <a:pt x="41" y="228"/>
                    </a:lnTo>
                    <a:lnTo>
                      <a:pt x="41" y="241"/>
                    </a:lnTo>
                    <a:lnTo>
                      <a:pt x="34" y="241"/>
                    </a:lnTo>
                    <a:lnTo>
                      <a:pt x="26" y="238"/>
                    </a:lnTo>
                    <a:lnTo>
                      <a:pt x="18" y="237"/>
                    </a:lnTo>
                    <a:lnTo>
                      <a:pt x="9" y="243"/>
                    </a:lnTo>
                    <a:lnTo>
                      <a:pt x="8" y="226"/>
                    </a:lnTo>
                    <a:lnTo>
                      <a:pt x="3" y="202"/>
                    </a:lnTo>
                    <a:lnTo>
                      <a:pt x="1" y="179"/>
                    </a:lnTo>
                    <a:lnTo>
                      <a:pt x="0" y="161"/>
                    </a:lnTo>
                    <a:lnTo>
                      <a:pt x="1" y="139"/>
                    </a:lnTo>
                    <a:lnTo>
                      <a:pt x="3" y="124"/>
                    </a:lnTo>
                    <a:lnTo>
                      <a:pt x="6" y="107"/>
                    </a:lnTo>
                    <a:lnTo>
                      <a:pt x="8" y="90"/>
                    </a:lnTo>
                    <a:lnTo>
                      <a:pt x="8" y="78"/>
                    </a:lnTo>
                    <a:lnTo>
                      <a:pt x="10" y="59"/>
                    </a:lnTo>
                    <a:lnTo>
                      <a:pt x="13" y="38"/>
                    </a:lnTo>
                    <a:lnTo>
                      <a:pt x="24" y="18"/>
                    </a:lnTo>
                    <a:lnTo>
                      <a:pt x="33" y="5"/>
                    </a:lnTo>
                    <a:lnTo>
                      <a:pt x="45" y="0"/>
                    </a:lnTo>
                    <a:lnTo>
                      <a:pt x="56" y="0"/>
                    </a:lnTo>
                    <a:lnTo>
                      <a:pt x="67" y="5"/>
                    </a:lnTo>
                  </a:path>
                </a:pathLst>
              </a:custGeom>
              <a:solidFill>
                <a:srgbClr val="000000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25092" name="Freeform 164"/>
              <p:cNvSpPr>
                <a:spLocks/>
              </p:cNvSpPr>
              <p:nvPr/>
            </p:nvSpPr>
            <p:spPr bwMode="auto">
              <a:xfrm>
                <a:off x="3398" y="478"/>
                <a:ext cx="97" cy="387"/>
              </a:xfrm>
              <a:custGeom>
                <a:avLst/>
                <a:gdLst/>
                <a:ahLst/>
                <a:cxnLst>
                  <a:cxn ang="0">
                    <a:pos x="59" y="4"/>
                  </a:cxn>
                  <a:cxn ang="0">
                    <a:pos x="66" y="10"/>
                  </a:cxn>
                  <a:cxn ang="0">
                    <a:pos x="73" y="18"/>
                  </a:cxn>
                  <a:cxn ang="0">
                    <a:pos x="78" y="31"/>
                  </a:cxn>
                  <a:cxn ang="0">
                    <a:pos x="79" y="46"/>
                  </a:cxn>
                  <a:cxn ang="0">
                    <a:pos x="81" y="93"/>
                  </a:cxn>
                  <a:cxn ang="0">
                    <a:pos x="81" y="112"/>
                  </a:cxn>
                  <a:cxn ang="0">
                    <a:pos x="78" y="144"/>
                  </a:cxn>
                  <a:cxn ang="0">
                    <a:pos x="75" y="161"/>
                  </a:cxn>
                  <a:cxn ang="0">
                    <a:pos x="69" y="183"/>
                  </a:cxn>
                  <a:cxn ang="0">
                    <a:pos x="69" y="241"/>
                  </a:cxn>
                  <a:cxn ang="0">
                    <a:pos x="96" y="272"/>
                  </a:cxn>
                  <a:cxn ang="0">
                    <a:pos x="46" y="386"/>
                  </a:cxn>
                  <a:cxn ang="0">
                    <a:pos x="0" y="265"/>
                  </a:cxn>
                  <a:cxn ang="0">
                    <a:pos x="33" y="228"/>
                  </a:cxn>
                  <a:cxn ang="0">
                    <a:pos x="33" y="184"/>
                  </a:cxn>
                  <a:cxn ang="0">
                    <a:pos x="25" y="161"/>
                  </a:cxn>
                  <a:cxn ang="0">
                    <a:pos x="21" y="145"/>
                  </a:cxn>
                  <a:cxn ang="0">
                    <a:pos x="18" y="126"/>
                  </a:cxn>
                  <a:cxn ang="0">
                    <a:pos x="18" y="103"/>
                  </a:cxn>
                  <a:cxn ang="0">
                    <a:pos x="18" y="87"/>
                  </a:cxn>
                  <a:cxn ang="0">
                    <a:pos x="18" y="63"/>
                  </a:cxn>
                  <a:cxn ang="0">
                    <a:pos x="18" y="47"/>
                  </a:cxn>
                  <a:cxn ang="0">
                    <a:pos x="20" y="30"/>
                  </a:cxn>
                  <a:cxn ang="0">
                    <a:pos x="25" y="16"/>
                  </a:cxn>
                  <a:cxn ang="0">
                    <a:pos x="33" y="6"/>
                  </a:cxn>
                  <a:cxn ang="0">
                    <a:pos x="40" y="1"/>
                  </a:cxn>
                  <a:cxn ang="0">
                    <a:pos x="49" y="0"/>
                  </a:cxn>
                  <a:cxn ang="0">
                    <a:pos x="59" y="4"/>
                  </a:cxn>
                </a:cxnLst>
                <a:rect l="0" t="0" r="r" b="b"/>
                <a:pathLst>
                  <a:path w="97" h="387">
                    <a:moveTo>
                      <a:pt x="59" y="4"/>
                    </a:moveTo>
                    <a:lnTo>
                      <a:pt x="66" y="10"/>
                    </a:lnTo>
                    <a:lnTo>
                      <a:pt x="73" y="18"/>
                    </a:lnTo>
                    <a:lnTo>
                      <a:pt x="78" y="31"/>
                    </a:lnTo>
                    <a:lnTo>
                      <a:pt x="79" y="46"/>
                    </a:lnTo>
                    <a:lnTo>
                      <a:pt x="81" y="93"/>
                    </a:lnTo>
                    <a:lnTo>
                      <a:pt x="81" y="112"/>
                    </a:lnTo>
                    <a:lnTo>
                      <a:pt x="78" y="144"/>
                    </a:lnTo>
                    <a:lnTo>
                      <a:pt x="75" y="161"/>
                    </a:lnTo>
                    <a:lnTo>
                      <a:pt x="69" y="183"/>
                    </a:lnTo>
                    <a:lnTo>
                      <a:pt x="69" y="241"/>
                    </a:lnTo>
                    <a:lnTo>
                      <a:pt x="96" y="272"/>
                    </a:lnTo>
                    <a:lnTo>
                      <a:pt x="46" y="386"/>
                    </a:lnTo>
                    <a:lnTo>
                      <a:pt x="0" y="265"/>
                    </a:lnTo>
                    <a:lnTo>
                      <a:pt x="33" y="228"/>
                    </a:lnTo>
                    <a:lnTo>
                      <a:pt x="33" y="184"/>
                    </a:lnTo>
                    <a:lnTo>
                      <a:pt x="25" y="161"/>
                    </a:lnTo>
                    <a:lnTo>
                      <a:pt x="21" y="145"/>
                    </a:lnTo>
                    <a:lnTo>
                      <a:pt x="18" y="126"/>
                    </a:lnTo>
                    <a:lnTo>
                      <a:pt x="18" y="103"/>
                    </a:lnTo>
                    <a:lnTo>
                      <a:pt x="18" y="87"/>
                    </a:lnTo>
                    <a:lnTo>
                      <a:pt x="18" y="63"/>
                    </a:lnTo>
                    <a:lnTo>
                      <a:pt x="18" y="47"/>
                    </a:lnTo>
                    <a:lnTo>
                      <a:pt x="20" y="30"/>
                    </a:lnTo>
                    <a:lnTo>
                      <a:pt x="25" y="16"/>
                    </a:lnTo>
                    <a:lnTo>
                      <a:pt x="33" y="6"/>
                    </a:lnTo>
                    <a:lnTo>
                      <a:pt x="40" y="1"/>
                    </a:lnTo>
                    <a:lnTo>
                      <a:pt x="49" y="0"/>
                    </a:lnTo>
                    <a:lnTo>
                      <a:pt x="59" y="4"/>
                    </a:lnTo>
                  </a:path>
                </a:pathLst>
              </a:custGeom>
              <a:solidFill>
                <a:srgbClr val="FF7F7F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25093" name="Group 165"/>
            <p:cNvGrpSpPr>
              <a:grpSpLocks/>
            </p:cNvGrpSpPr>
            <p:nvPr/>
          </p:nvGrpSpPr>
          <p:grpSpPr bwMode="auto">
            <a:xfrm>
              <a:off x="3337" y="1297"/>
              <a:ext cx="183" cy="850"/>
              <a:chOff x="3337" y="1297"/>
              <a:chExt cx="183" cy="850"/>
            </a:xfrm>
          </p:grpSpPr>
          <p:grpSp>
            <p:nvGrpSpPr>
              <p:cNvPr id="125094" name="Group 166"/>
              <p:cNvGrpSpPr>
                <a:grpSpLocks/>
              </p:cNvGrpSpPr>
              <p:nvPr/>
            </p:nvGrpSpPr>
            <p:grpSpPr bwMode="auto">
              <a:xfrm>
                <a:off x="3337" y="1297"/>
                <a:ext cx="183" cy="850"/>
                <a:chOff x="3337" y="1297"/>
                <a:chExt cx="183" cy="850"/>
              </a:xfrm>
            </p:grpSpPr>
            <p:sp>
              <p:nvSpPr>
                <p:cNvPr id="125095" name="Freeform 167"/>
                <p:cNvSpPr>
                  <a:spLocks/>
                </p:cNvSpPr>
                <p:nvPr/>
              </p:nvSpPr>
              <p:spPr bwMode="auto">
                <a:xfrm>
                  <a:off x="3389" y="1481"/>
                  <a:ext cx="131" cy="666"/>
                </a:xfrm>
                <a:custGeom>
                  <a:avLst/>
                  <a:gdLst/>
                  <a:ahLst/>
                  <a:cxnLst>
                    <a:cxn ang="0">
                      <a:pos x="106" y="14"/>
                    </a:cxn>
                    <a:cxn ang="0">
                      <a:pos x="105" y="205"/>
                    </a:cxn>
                    <a:cxn ang="0">
                      <a:pos x="105" y="367"/>
                    </a:cxn>
                    <a:cxn ang="0">
                      <a:pos x="100" y="523"/>
                    </a:cxn>
                    <a:cxn ang="0">
                      <a:pos x="114" y="591"/>
                    </a:cxn>
                    <a:cxn ang="0">
                      <a:pos x="126" y="636"/>
                    </a:cxn>
                    <a:cxn ang="0">
                      <a:pos x="130" y="649"/>
                    </a:cxn>
                    <a:cxn ang="0">
                      <a:pos x="124" y="665"/>
                    </a:cxn>
                    <a:cxn ang="0">
                      <a:pos x="101" y="662"/>
                    </a:cxn>
                    <a:cxn ang="0">
                      <a:pos x="80" y="574"/>
                    </a:cxn>
                    <a:cxn ang="0">
                      <a:pos x="79" y="518"/>
                    </a:cxn>
                    <a:cxn ang="0">
                      <a:pos x="64" y="335"/>
                    </a:cxn>
                    <a:cxn ang="0">
                      <a:pos x="62" y="292"/>
                    </a:cxn>
                    <a:cxn ang="0">
                      <a:pos x="62" y="378"/>
                    </a:cxn>
                    <a:cxn ang="0">
                      <a:pos x="55" y="500"/>
                    </a:cxn>
                    <a:cxn ang="0">
                      <a:pos x="57" y="557"/>
                    </a:cxn>
                    <a:cxn ang="0">
                      <a:pos x="47" y="614"/>
                    </a:cxn>
                    <a:cxn ang="0">
                      <a:pos x="33" y="655"/>
                    </a:cxn>
                    <a:cxn ang="0">
                      <a:pos x="12" y="658"/>
                    </a:cxn>
                    <a:cxn ang="0">
                      <a:pos x="6" y="643"/>
                    </a:cxn>
                    <a:cxn ang="0">
                      <a:pos x="28" y="555"/>
                    </a:cxn>
                    <a:cxn ang="0">
                      <a:pos x="30" y="514"/>
                    </a:cxn>
                    <a:cxn ang="0">
                      <a:pos x="26" y="425"/>
                    </a:cxn>
                    <a:cxn ang="0">
                      <a:pos x="18" y="280"/>
                    </a:cxn>
                    <a:cxn ang="0">
                      <a:pos x="0" y="0"/>
                    </a:cxn>
                    <a:cxn ang="0">
                      <a:pos x="106" y="14"/>
                    </a:cxn>
                  </a:cxnLst>
                  <a:rect l="0" t="0" r="r" b="b"/>
                  <a:pathLst>
                    <a:path w="131" h="666">
                      <a:moveTo>
                        <a:pt x="106" y="14"/>
                      </a:moveTo>
                      <a:lnTo>
                        <a:pt x="105" y="205"/>
                      </a:lnTo>
                      <a:lnTo>
                        <a:pt x="105" y="367"/>
                      </a:lnTo>
                      <a:lnTo>
                        <a:pt x="100" y="523"/>
                      </a:lnTo>
                      <a:lnTo>
                        <a:pt x="114" y="591"/>
                      </a:lnTo>
                      <a:lnTo>
                        <a:pt x="126" y="636"/>
                      </a:lnTo>
                      <a:lnTo>
                        <a:pt x="130" y="649"/>
                      </a:lnTo>
                      <a:lnTo>
                        <a:pt x="124" y="665"/>
                      </a:lnTo>
                      <a:lnTo>
                        <a:pt x="101" y="662"/>
                      </a:lnTo>
                      <a:lnTo>
                        <a:pt x="80" y="574"/>
                      </a:lnTo>
                      <a:lnTo>
                        <a:pt x="79" y="518"/>
                      </a:lnTo>
                      <a:lnTo>
                        <a:pt x="64" y="335"/>
                      </a:lnTo>
                      <a:lnTo>
                        <a:pt x="62" y="292"/>
                      </a:lnTo>
                      <a:lnTo>
                        <a:pt x="62" y="378"/>
                      </a:lnTo>
                      <a:lnTo>
                        <a:pt x="55" y="500"/>
                      </a:lnTo>
                      <a:lnTo>
                        <a:pt x="57" y="557"/>
                      </a:lnTo>
                      <a:lnTo>
                        <a:pt x="47" y="614"/>
                      </a:lnTo>
                      <a:lnTo>
                        <a:pt x="33" y="655"/>
                      </a:lnTo>
                      <a:lnTo>
                        <a:pt x="12" y="658"/>
                      </a:lnTo>
                      <a:lnTo>
                        <a:pt x="6" y="643"/>
                      </a:lnTo>
                      <a:lnTo>
                        <a:pt x="28" y="555"/>
                      </a:lnTo>
                      <a:lnTo>
                        <a:pt x="30" y="514"/>
                      </a:lnTo>
                      <a:lnTo>
                        <a:pt x="26" y="425"/>
                      </a:lnTo>
                      <a:lnTo>
                        <a:pt x="18" y="280"/>
                      </a:lnTo>
                      <a:lnTo>
                        <a:pt x="0" y="0"/>
                      </a:lnTo>
                      <a:lnTo>
                        <a:pt x="106" y="14"/>
                      </a:lnTo>
                    </a:path>
                  </a:pathLst>
                </a:custGeom>
                <a:solidFill>
                  <a:srgbClr val="FF7F7F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25096" name="Freeform 168"/>
                <p:cNvSpPr>
                  <a:spLocks/>
                </p:cNvSpPr>
                <p:nvPr/>
              </p:nvSpPr>
              <p:spPr bwMode="auto">
                <a:xfrm>
                  <a:off x="3337" y="1297"/>
                  <a:ext cx="32" cy="8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1" y="83"/>
                    </a:cxn>
                    <a:cxn ang="0">
                      <a:pos x="17" y="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2" h="84">
                      <a:moveTo>
                        <a:pt x="0" y="0"/>
                      </a:moveTo>
                      <a:lnTo>
                        <a:pt x="0" y="43"/>
                      </a:lnTo>
                      <a:lnTo>
                        <a:pt x="31" y="83"/>
                      </a:lnTo>
                      <a:lnTo>
                        <a:pt x="17" y="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FF7F7F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sp>
            <p:nvSpPr>
              <p:cNvPr id="125097" name="Freeform 169"/>
              <p:cNvSpPr>
                <a:spLocks/>
              </p:cNvSpPr>
              <p:nvPr/>
            </p:nvSpPr>
            <p:spPr bwMode="auto">
              <a:xfrm>
                <a:off x="3441" y="1487"/>
                <a:ext cx="17" cy="29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8"/>
                  </a:cxn>
                  <a:cxn ang="0">
                    <a:pos x="4" y="156"/>
                  </a:cxn>
                  <a:cxn ang="0">
                    <a:pos x="8" y="219"/>
                  </a:cxn>
                  <a:cxn ang="0">
                    <a:pos x="16" y="280"/>
                  </a:cxn>
                  <a:cxn ang="0">
                    <a:pos x="14" y="295"/>
                  </a:cxn>
                  <a:cxn ang="0">
                    <a:pos x="0" y="0"/>
                  </a:cxn>
                </a:cxnLst>
                <a:rect l="0" t="0" r="r" b="b"/>
                <a:pathLst>
                  <a:path w="17" h="296">
                    <a:moveTo>
                      <a:pt x="0" y="0"/>
                    </a:moveTo>
                    <a:lnTo>
                      <a:pt x="0" y="98"/>
                    </a:lnTo>
                    <a:lnTo>
                      <a:pt x="4" y="156"/>
                    </a:lnTo>
                    <a:lnTo>
                      <a:pt x="8" y="219"/>
                    </a:lnTo>
                    <a:lnTo>
                      <a:pt x="16" y="280"/>
                    </a:lnTo>
                    <a:lnTo>
                      <a:pt x="14" y="295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7F7F"/>
              </a:solidFill>
              <a:ln w="12700" cap="rnd" cmpd="sng">
                <a:solidFill>
                  <a:srgbClr val="FF5F1F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25098" name="Group 170"/>
            <p:cNvGrpSpPr>
              <a:grpSpLocks/>
            </p:cNvGrpSpPr>
            <p:nvPr/>
          </p:nvGrpSpPr>
          <p:grpSpPr bwMode="auto">
            <a:xfrm>
              <a:off x="3387" y="2037"/>
              <a:ext cx="140" cy="188"/>
              <a:chOff x="3387" y="2037"/>
              <a:chExt cx="140" cy="188"/>
            </a:xfrm>
          </p:grpSpPr>
          <p:sp>
            <p:nvSpPr>
              <p:cNvPr id="125099" name="Freeform 171"/>
              <p:cNvSpPr>
                <a:spLocks/>
              </p:cNvSpPr>
              <p:nvPr/>
            </p:nvSpPr>
            <p:spPr bwMode="auto">
              <a:xfrm>
                <a:off x="3387" y="2037"/>
                <a:ext cx="64" cy="178"/>
              </a:xfrm>
              <a:custGeom>
                <a:avLst/>
                <a:gdLst/>
                <a:ahLst/>
                <a:cxnLst>
                  <a:cxn ang="0">
                    <a:pos x="59" y="0"/>
                  </a:cxn>
                  <a:cxn ang="0">
                    <a:pos x="63" y="27"/>
                  </a:cxn>
                  <a:cxn ang="0">
                    <a:pos x="63" y="79"/>
                  </a:cxn>
                  <a:cxn ang="0">
                    <a:pos x="57" y="59"/>
                  </a:cxn>
                  <a:cxn ang="0">
                    <a:pos x="50" y="85"/>
                  </a:cxn>
                  <a:cxn ang="0">
                    <a:pos x="48" y="121"/>
                  </a:cxn>
                  <a:cxn ang="0">
                    <a:pos x="38" y="154"/>
                  </a:cxn>
                  <a:cxn ang="0">
                    <a:pos x="23" y="172"/>
                  </a:cxn>
                  <a:cxn ang="0">
                    <a:pos x="11" y="177"/>
                  </a:cxn>
                  <a:cxn ang="0">
                    <a:pos x="0" y="173"/>
                  </a:cxn>
                  <a:cxn ang="0">
                    <a:pos x="0" y="138"/>
                  </a:cxn>
                  <a:cxn ang="0">
                    <a:pos x="9" y="86"/>
                  </a:cxn>
                  <a:cxn ang="0">
                    <a:pos x="13" y="99"/>
                  </a:cxn>
                  <a:cxn ang="0">
                    <a:pos x="23" y="99"/>
                  </a:cxn>
                  <a:cxn ang="0">
                    <a:pos x="35" y="97"/>
                  </a:cxn>
                  <a:cxn ang="0">
                    <a:pos x="43" y="74"/>
                  </a:cxn>
                  <a:cxn ang="0">
                    <a:pos x="51" y="46"/>
                  </a:cxn>
                  <a:cxn ang="0">
                    <a:pos x="59" y="0"/>
                  </a:cxn>
                </a:cxnLst>
                <a:rect l="0" t="0" r="r" b="b"/>
                <a:pathLst>
                  <a:path w="64" h="178">
                    <a:moveTo>
                      <a:pt x="59" y="0"/>
                    </a:moveTo>
                    <a:lnTo>
                      <a:pt x="63" y="27"/>
                    </a:lnTo>
                    <a:lnTo>
                      <a:pt x="63" y="79"/>
                    </a:lnTo>
                    <a:lnTo>
                      <a:pt x="57" y="59"/>
                    </a:lnTo>
                    <a:lnTo>
                      <a:pt x="50" y="85"/>
                    </a:lnTo>
                    <a:lnTo>
                      <a:pt x="48" y="121"/>
                    </a:lnTo>
                    <a:lnTo>
                      <a:pt x="38" y="154"/>
                    </a:lnTo>
                    <a:lnTo>
                      <a:pt x="23" y="172"/>
                    </a:lnTo>
                    <a:lnTo>
                      <a:pt x="11" y="177"/>
                    </a:lnTo>
                    <a:lnTo>
                      <a:pt x="0" y="173"/>
                    </a:lnTo>
                    <a:lnTo>
                      <a:pt x="0" y="138"/>
                    </a:lnTo>
                    <a:lnTo>
                      <a:pt x="9" y="86"/>
                    </a:lnTo>
                    <a:lnTo>
                      <a:pt x="13" y="99"/>
                    </a:lnTo>
                    <a:lnTo>
                      <a:pt x="23" y="99"/>
                    </a:lnTo>
                    <a:lnTo>
                      <a:pt x="35" y="97"/>
                    </a:lnTo>
                    <a:lnTo>
                      <a:pt x="43" y="74"/>
                    </a:lnTo>
                    <a:lnTo>
                      <a:pt x="51" y="46"/>
                    </a:lnTo>
                    <a:lnTo>
                      <a:pt x="59" y="0"/>
                    </a:lnTo>
                  </a:path>
                </a:pathLst>
              </a:custGeom>
              <a:solidFill>
                <a:srgbClr val="7F7F7F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25100" name="Freeform 172"/>
              <p:cNvSpPr>
                <a:spLocks/>
              </p:cNvSpPr>
              <p:nvPr/>
            </p:nvSpPr>
            <p:spPr bwMode="auto">
              <a:xfrm>
                <a:off x="3468" y="2041"/>
                <a:ext cx="59" cy="184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0" y="72"/>
                  </a:cxn>
                  <a:cxn ang="0">
                    <a:pos x="3" y="54"/>
                  </a:cxn>
                  <a:cxn ang="0">
                    <a:pos x="8" y="77"/>
                  </a:cxn>
                  <a:cxn ang="0">
                    <a:pos x="12" y="112"/>
                  </a:cxn>
                  <a:cxn ang="0">
                    <a:pos x="17" y="141"/>
                  </a:cxn>
                  <a:cxn ang="0">
                    <a:pos x="29" y="164"/>
                  </a:cxn>
                  <a:cxn ang="0">
                    <a:pos x="40" y="177"/>
                  </a:cxn>
                  <a:cxn ang="0">
                    <a:pos x="50" y="183"/>
                  </a:cxn>
                  <a:cxn ang="0">
                    <a:pos x="53" y="174"/>
                  </a:cxn>
                  <a:cxn ang="0">
                    <a:pos x="57" y="157"/>
                  </a:cxn>
                  <a:cxn ang="0">
                    <a:pos x="58" y="139"/>
                  </a:cxn>
                  <a:cxn ang="0">
                    <a:pos x="56" y="121"/>
                  </a:cxn>
                  <a:cxn ang="0">
                    <a:pos x="51" y="89"/>
                  </a:cxn>
                  <a:cxn ang="0">
                    <a:pos x="43" y="100"/>
                  </a:cxn>
                  <a:cxn ang="0">
                    <a:pos x="31" y="100"/>
                  </a:cxn>
                  <a:cxn ang="0">
                    <a:pos x="22" y="99"/>
                  </a:cxn>
                  <a:cxn ang="0">
                    <a:pos x="7" y="37"/>
                  </a:cxn>
                  <a:cxn ang="0">
                    <a:pos x="1" y="0"/>
                  </a:cxn>
                </a:cxnLst>
                <a:rect l="0" t="0" r="r" b="b"/>
                <a:pathLst>
                  <a:path w="59" h="184">
                    <a:moveTo>
                      <a:pt x="1" y="0"/>
                    </a:moveTo>
                    <a:lnTo>
                      <a:pt x="0" y="72"/>
                    </a:lnTo>
                    <a:lnTo>
                      <a:pt x="3" y="54"/>
                    </a:lnTo>
                    <a:lnTo>
                      <a:pt x="8" y="77"/>
                    </a:lnTo>
                    <a:lnTo>
                      <a:pt x="12" y="112"/>
                    </a:lnTo>
                    <a:lnTo>
                      <a:pt x="17" y="141"/>
                    </a:lnTo>
                    <a:lnTo>
                      <a:pt x="29" y="164"/>
                    </a:lnTo>
                    <a:lnTo>
                      <a:pt x="40" y="177"/>
                    </a:lnTo>
                    <a:lnTo>
                      <a:pt x="50" y="183"/>
                    </a:lnTo>
                    <a:lnTo>
                      <a:pt x="53" y="174"/>
                    </a:lnTo>
                    <a:lnTo>
                      <a:pt x="57" y="157"/>
                    </a:lnTo>
                    <a:lnTo>
                      <a:pt x="58" y="139"/>
                    </a:lnTo>
                    <a:lnTo>
                      <a:pt x="56" y="121"/>
                    </a:lnTo>
                    <a:lnTo>
                      <a:pt x="51" y="89"/>
                    </a:lnTo>
                    <a:lnTo>
                      <a:pt x="43" y="100"/>
                    </a:lnTo>
                    <a:lnTo>
                      <a:pt x="31" y="100"/>
                    </a:lnTo>
                    <a:lnTo>
                      <a:pt x="22" y="99"/>
                    </a:lnTo>
                    <a:lnTo>
                      <a:pt x="7" y="37"/>
                    </a:lnTo>
                    <a:lnTo>
                      <a:pt x="1" y="0"/>
                    </a:lnTo>
                  </a:path>
                </a:pathLst>
              </a:custGeom>
              <a:solidFill>
                <a:srgbClr val="7F7F7F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25101" name="Freeform 173"/>
            <p:cNvSpPr>
              <a:spLocks/>
            </p:cNvSpPr>
            <p:nvPr/>
          </p:nvSpPr>
          <p:spPr bwMode="auto">
            <a:xfrm>
              <a:off x="3333" y="729"/>
              <a:ext cx="222" cy="1302"/>
            </a:xfrm>
            <a:custGeom>
              <a:avLst/>
              <a:gdLst/>
              <a:ahLst/>
              <a:cxnLst>
                <a:cxn ang="0">
                  <a:pos x="159" y="14"/>
                </a:cxn>
                <a:cxn ang="0">
                  <a:pos x="202" y="57"/>
                </a:cxn>
                <a:cxn ang="0">
                  <a:pos x="213" y="92"/>
                </a:cxn>
                <a:cxn ang="0">
                  <a:pos x="221" y="391"/>
                </a:cxn>
                <a:cxn ang="0">
                  <a:pos x="218" y="463"/>
                </a:cxn>
                <a:cxn ang="0">
                  <a:pos x="191" y="456"/>
                </a:cxn>
                <a:cxn ang="0">
                  <a:pos x="193" y="633"/>
                </a:cxn>
                <a:cxn ang="0">
                  <a:pos x="180" y="633"/>
                </a:cxn>
                <a:cxn ang="0">
                  <a:pos x="165" y="1001"/>
                </a:cxn>
                <a:cxn ang="0">
                  <a:pos x="163" y="1195"/>
                </a:cxn>
                <a:cxn ang="0">
                  <a:pos x="161" y="1284"/>
                </a:cxn>
                <a:cxn ang="0">
                  <a:pos x="150" y="1301"/>
                </a:cxn>
                <a:cxn ang="0">
                  <a:pos x="131" y="1286"/>
                </a:cxn>
                <a:cxn ang="0">
                  <a:pos x="121" y="1136"/>
                </a:cxn>
                <a:cxn ang="0">
                  <a:pos x="113" y="1292"/>
                </a:cxn>
                <a:cxn ang="0">
                  <a:pos x="97" y="1299"/>
                </a:cxn>
                <a:cxn ang="0">
                  <a:pos x="83" y="1289"/>
                </a:cxn>
                <a:cxn ang="0">
                  <a:pos x="67" y="992"/>
                </a:cxn>
                <a:cxn ang="0">
                  <a:pos x="47" y="777"/>
                </a:cxn>
                <a:cxn ang="0">
                  <a:pos x="17" y="576"/>
                </a:cxn>
                <a:cxn ang="0">
                  <a:pos x="0" y="573"/>
                </a:cxn>
                <a:cxn ang="0">
                  <a:pos x="16" y="296"/>
                </a:cxn>
                <a:cxn ang="0">
                  <a:pos x="17" y="79"/>
                </a:cxn>
                <a:cxn ang="0">
                  <a:pos x="26" y="55"/>
                </a:cxn>
                <a:cxn ang="0">
                  <a:pos x="72" y="0"/>
                </a:cxn>
                <a:cxn ang="0">
                  <a:pos x="111" y="118"/>
                </a:cxn>
                <a:cxn ang="0">
                  <a:pos x="159" y="14"/>
                </a:cxn>
              </a:cxnLst>
              <a:rect l="0" t="0" r="r" b="b"/>
              <a:pathLst>
                <a:path w="222" h="1302">
                  <a:moveTo>
                    <a:pt x="159" y="14"/>
                  </a:moveTo>
                  <a:lnTo>
                    <a:pt x="202" y="57"/>
                  </a:lnTo>
                  <a:lnTo>
                    <a:pt x="213" y="92"/>
                  </a:lnTo>
                  <a:lnTo>
                    <a:pt x="221" y="391"/>
                  </a:lnTo>
                  <a:lnTo>
                    <a:pt x="218" y="463"/>
                  </a:lnTo>
                  <a:lnTo>
                    <a:pt x="191" y="456"/>
                  </a:lnTo>
                  <a:lnTo>
                    <a:pt x="193" y="633"/>
                  </a:lnTo>
                  <a:lnTo>
                    <a:pt x="180" y="633"/>
                  </a:lnTo>
                  <a:lnTo>
                    <a:pt x="165" y="1001"/>
                  </a:lnTo>
                  <a:lnTo>
                    <a:pt x="163" y="1195"/>
                  </a:lnTo>
                  <a:lnTo>
                    <a:pt x="161" y="1284"/>
                  </a:lnTo>
                  <a:lnTo>
                    <a:pt x="150" y="1301"/>
                  </a:lnTo>
                  <a:lnTo>
                    <a:pt x="131" y="1286"/>
                  </a:lnTo>
                  <a:lnTo>
                    <a:pt x="121" y="1136"/>
                  </a:lnTo>
                  <a:lnTo>
                    <a:pt x="113" y="1292"/>
                  </a:lnTo>
                  <a:lnTo>
                    <a:pt x="97" y="1299"/>
                  </a:lnTo>
                  <a:lnTo>
                    <a:pt x="83" y="1289"/>
                  </a:lnTo>
                  <a:lnTo>
                    <a:pt x="67" y="992"/>
                  </a:lnTo>
                  <a:lnTo>
                    <a:pt x="47" y="777"/>
                  </a:lnTo>
                  <a:lnTo>
                    <a:pt x="17" y="576"/>
                  </a:lnTo>
                  <a:lnTo>
                    <a:pt x="0" y="573"/>
                  </a:lnTo>
                  <a:lnTo>
                    <a:pt x="16" y="296"/>
                  </a:lnTo>
                  <a:lnTo>
                    <a:pt x="17" y="79"/>
                  </a:lnTo>
                  <a:lnTo>
                    <a:pt x="26" y="55"/>
                  </a:lnTo>
                  <a:lnTo>
                    <a:pt x="72" y="0"/>
                  </a:lnTo>
                  <a:lnTo>
                    <a:pt x="111" y="118"/>
                  </a:lnTo>
                  <a:lnTo>
                    <a:pt x="159" y="14"/>
                  </a:lnTo>
                </a:path>
              </a:pathLst>
            </a:custGeom>
            <a:solidFill>
              <a:srgbClr val="9F9F9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5102" name="Group 174"/>
            <p:cNvGrpSpPr>
              <a:grpSpLocks/>
            </p:cNvGrpSpPr>
            <p:nvPr/>
          </p:nvGrpSpPr>
          <p:grpSpPr bwMode="auto">
            <a:xfrm>
              <a:off x="3389" y="865"/>
              <a:ext cx="137" cy="323"/>
              <a:chOff x="3389" y="865"/>
              <a:chExt cx="137" cy="323"/>
            </a:xfrm>
          </p:grpSpPr>
          <p:sp>
            <p:nvSpPr>
              <p:cNvPr id="125103" name="Freeform 175"/>
              <p:cNvSpPr>
                <a:spLocks/>
              </p:cNvSpPr>
              <p:nvPr/>
            </p:nvSpPr>
            <p:spPr bwMode="auto">
              <a:xfrm>
                <a:off x="3398" y="865"/>
                <a:ext cx="118" cy="244"/>
              </a:xfrm>
              <a:custGeom>
                <a:avLst/>
                <a:gdLst/>
                <a:ahLst/>
                <a:cxnLst>
                  <a:cxn ang="0">
                    <a:pos x="117" y="86"/>
                  </a:cxn>
                  <a:cxn ang="0">
                    <a:pos x="41" y="0"/>
                  </a:cxn>
                  <a:cxn ang="0">
                    <a:pos x="0" y="163"/>
                  </a:cxn>
                  <a:cxn ang="0">
                    <a:pos x="75" y="243"/>
                  </a:cxn>
                  <a:cxn ang="0">
                    <a:pos x="117" y="86"/>
                  </a:cxn>
                </a:cxnLst>
                <a:rect l="0" t="0" r="r" b="b"/>
                <a:pathLst>
                  <a:path w="118" h="244">
                    <a:moveTo>
                      <a:pt x="117" y="86"/>
                    </a:moveTo>
                    <a:lnTo>
                      <a:pt x="41" y="0"/>
                    </a:lnTo>
                    <a:lnTo>
                      <a:pt x="0" y="163"/>
                    </a:lnTo>
                    <a:lnTo>
                      <a:pt x="75" y="243"/>
                    </a:lnTo>
                    <a:lnTo>
                      <a:pt x="117" y="86"/>
                    </a:lnTo>
                  </a:path>
                </a:pathLst>
              </a:custGeom>
              <a:solidFill>
                <a:srgbClr val="DFDFFF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25104" name="Freeform 176"/>
              <p:cNvSpPr>
                <a:spLocks/>
              </p:cNvSpPr>
              <p:nvPr/>
            </p:nvSpPr>
            <p:spPr bwMode="auto">
              <a:xfrm>
                <a:off x="3389" y="967"/>
                <a:ext cx="51" cy="131"/>
              </a:xfrm>
              <a:custGeom>
                <a:avLst/>
                <a:gdLst/>
                <a:ahLst/>
                <a:cxnLst>
                  <a:cxn ang="0">
                    <a:pos x="50" y="79"/>
                  </a:cxn>
                  <a:cxn ang="0">
                    <a:pos x="38" y="60"/>
                  </a:cxn>
                  <a:cxn ang="0">
                    <a:pos x="31" y="21"/>
                  </a:cxn>
                  <a:cxn ang="0">
                    <a:pos x="21" y="9"/>
                  </a:cxn>
                  <a:cxn ang="0">
                    <a:pos x="16" y="0"/>
                  </a:cxn>
                  <a:cxn ang="0">
                    <a:pos x="13" y="3"/>
                  </a:cxn>
                  <a:cxn ang="0">
                    <a:pos x="12" y="13"/>
                  </a:cxn>
                  <a:cxn ang="0">
                    <a:pos x="2" y="31"/>
                  </a:cxn>
                  <a:cxn ang="0">
                    <a:pos x="0" y="64"/>
                  </a:cxn>
                  <a:cxn ang="0">
                    <a:pos x="2" y="87"/>
                  </a:cxn>
                  <a:cxn ang="0">
                    <a:pos x="17" y="112"/>
                  </a:cxn>
                  <a:cxn ang="0">
                    <a:pos x="46" y="130"/>
                  </a:cxn>
                  <a:cxn ang="0">
                    <a:pos x="50" y="79"/>
                  </a:cxn>
                </a:cxnLst>
                <a:rect l="0" t="0" r="r" b="b"/>
                <a:pathLst>
                  <a:path w="51" h="131">
                    <a:moveTo>
                      <a:pt x="50" y="79"/>
                    </a:moveTo>
                    <a:lnTo>
                      <a:pt x="38" y="60"/>
                    </a:lnTo>
                    <a:lnTo>
                      <a:pt x="31" y="21"/>
                    </a:lnTo>
                    <a:lnTo>
                      <a:pt x="21" y="9"/>
                    </a:lnTo>
                    <a:lnTo>
                      <a:pt x="16" y="0"/>
                    </a:lnTo>
                    <a:lnTo>
                      <a:pt x="13" y="3"/>
                    </a:lnTo>
                    <a:lnTo>
                      <a:pt x="12" y="13"/>
                    </a:lnTo>
                    <a:lnTo>
                      <a:pt x="2" y="31"/>
                    </a:lnTo>
                    <a:lnTo>
                      <a:pt x="0" y="64"/>
                    </a:lnTo>
                    <a:lnTo>
                      <a:pt x="2" y="87"/>
                    </a:lnTo>
                    <a:lnTo>
                      <a:pt x="17" y="112"/>
                    </a:lnTo>
                    <a:lnTo>
                      <a:pt x="46" y="130"/>
                    </a:lnTo>
                    <a:lnTo>
                      <a:pt x="50" y="79"/>
                    </a:lnTo>
                  </a:path>
                </a:pathLst>
              </a:custGeom>
              <a:solidFill>
                <a:srgbClr val="FF7F7F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25105" name="Freeform 177"/>
              <p:cNvSpPr>
                <a:spLocks/>
              </p:cNvSpPr>
              <p:nvPr/>
            </p:nvSpPr>
            <p:spPr bwMode="auto">
              <a:xfrm>
                <a:off x="3430" y="1042"/>
                <a:ext cx="96" cy="146"/>
              </a:xfrm>
              <a:custGeom>
                <a:avLst/>
                <a:gdLst/>
                <a:ahLst/>
                <a:cxnLst>
                  <a:cxn ang="0">
                    <a:pos x="95" y="145"/>
                  </a:cxn>
                  <a:cxn ang="0">
                    <a:pos x="57" y="119"/>
                  </a:cxn>
                  <a:cxn ang="0">
                    <a:pos x="27" y="90"/>
                  </a:cxn>
                  <a:cxn ang="0">
                    <a:pos x="0" y="62"/>
                  </a:cxn>
                  <a:cxn ang="0">
                    <a:pos x="11" y="0"/>
                  </a:cxn>
                  <a:cxn ang="0">
                    <a:pos x="61" y="39"/>
                  </a:cxn>
                  <a:cxn ang="0">
                    <a:pos x="91" y="59"/>
                  </a:cxn>
                  <a:cxn ang="0">
                    <a:pos x="92" y="48"/>
                  </a:cxn>
                  <a:cxn ang="0">
                    <a:pos x="95" y="145"/>
                  </a:cxn>
                </a:cxnLst>
                <a:rect l="0" t="0" r="r" b="b"/>
                <a:pathLst>
                  <a:path w="96" h="146">
                    <a:moveTo>
                      <a:pt x="95" y="145"/>
                    </a:moveTo>
                    <a:lnTo>
                      <a:pt x="57" y="119"/>
                    </a:lnTo>
                    <a:lnTo>
                      <a:pt x="27" y="90"/>
                    </a:lnTo>
                    <a:lnTo>
                      <a:pt x="0" y="62"/>
                    </a:lnTo>
                    <a:lnTo>
                      <a:pt x="11" y="0"/>
                    </a:lnTo>
                    <a:lnTo>
                      <a:pt x="61" y="39"/>
                    </a:lnTo>
                    <a:lnTo>
                      <a:pt x="91" y="59"/>
                    </a:lnTo>
                    <a:lnTo>
                      <a:pt x="92" y="48"/>
                    </a:lnTo>
                    <a:lnTo>
                      <a:pt x="95" y="145"/>
                    </a:lnTo>
                  </a:path>
                </a:pathLst>
              </a:custGeom>
              <a:solidFill>
                <a:srgbClr val="9F9F9F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25106" name="Group 178"/>
            <p:cNvGrpSpPr>
              <a:grpSpLocks/>
            </p:cNvGrpSpPr>
            <p:nvPr/>
          </p:nvGrpSpPr>
          <p:grpSpPr bwMode="auto">
            <a:xfrm>
              <a:off x="3424" y="1089"/>
              <a:ext cx="98" cy="787"/>
              <a:chOff x="3424" y="1089"/>
              <a:chExt cx="98" cy="787"/>
            </a:xfrm>
          </p:grpSpPr>
          <p:grpSp>
            <p:nvGrpSpPr>
              <p:cNvPr id="125107" name="Group 179"/>
              <p:cNvGrpSpPr>
                <a:grpSpLocks/>
              </p:cNvGrpSpPr>
              <p:nvPr/>
            </p:nvGrpSpPr>
            <p:grpSpPr bwMode="auto">
              <a:xfrm>
                <a:off x="3424" y="1089"/>
                <a:ext cx="98" cy="274"/>
                <a:chOff x="3424" y="1089"/>
                <a:chExt cx="98" cy="274"/>
              </a:xfrm>
            </p:grpSpPr>
            <p:sp>
              <p:nvSpPr>
                <p:cNvPr id="125108" name="Freeform 180"/>
                <p:cNvSpPr>
                  <a:spLocks/>
                </p:cNvSpPr>
                <p:nvPr/>
              </p:nvSpPr>
              <p:spPr bwMode="auto">
                <a:xfrm>
                  <a:off x="3424" y="1089"/>
                  <a:ext cx="85" cy="274"/>
                </a:xfrm>
                <a:custGeom>
                  <a:avLst/>
                  <a:gdLst/>
                  <a:ahLst/>
                  <a:cxnLst>
                    <a:cxn ang="0">
                      <a:pos x="84" y="273"/>
                    </a:cxn>
                    <a:cxn ang="0">
                      <a:pos x="2" y="25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85" h="274">
                      <a:moveTo>
                        <a:pt x="84" y="273"/>
                      </a:moveTo>
                      <a:lnTo>
                        <a:pt x="2" y="259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7F7F7F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25109" name="Freeform 181"/>
                <p:cNvSpPr>
                  <a:spLocks/>
                </p:cNvSpPr>
                <p:nvPr/>
              </p:nvSpPr>
              <p:spPr bwMode="auto">
                <a:xfrm>
                  <a:off x="3426" y="1121"/>
                  <a:ext cx="96" cy="70"/>
                </a:xfrm>
                <a:custGeom>
                  <a:avLst/>
                  <a:gdLst/>
                  <a:ahLst/>
                  <a:cxnLst>
                    <a:cxn ang="0">
                      <a:pos x="95" y="69"/>
                    </a:cxn>
                    <a:cxn ang="0">
                      <a:pos x="61" y="5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96" h="70">
                      <a:moveTo>
                        <a:pt x="95" y="69"/>
                      </a:moveTo>
                      <a:lnTo>
                        <a:pt x="61" y="5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7F7F7F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sp>
            <p:nvSpPr>
              <p:cNvPr id="125110" name="Freeform 182"/>
              <p:cNvSpPr>
                <a:spLocks/>
              </p:cNvSpPr>
              <p:nvPr/>
            </p:nvSpPr>
            <p:spPr bwMode="auto">
              <a:xfrm>
                <a:off x="3441" y="1402"/>
                <a:ext cx="17" cy="47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254"/>
                  </a:cxn>
                  <a:cxn ang="0">
                    <a:pos x="16" y="473"/>
                  </a:cxn>
                </a:cxnLst>
                <a:rect l="0" t="0" r="r" b="b"/>
                <a:pathLst>
                  <a:path w="17" h="474">
                    <a:moveTo>
                      <a:pt x="0" y="0"/>
                    </a:moveTo>
                    <a:lnTo>
                      <a:pt x="5" y="254"/>
                    </a:lnTo>
                    <a:lnTo>
                      <a:pt x="16" y="473"/>
                    </a:lnTo>
                  </a:path>
                </a:pathLst>
              </a:custGeom>
              <a:noFill/>
              <a:ln w="12700" cap="rnd" cmpd="sng">
                <a:solidFill>
                  <a:srgbClr val="7F7F7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</p:grpSp>
      </p:grpSp>
      <p:grpSp>
        <p:nvGrpSpPr>
          <p:cNvPr id="125111" name="Group 183"/>
          <p:cNvGrpSpPr>
            <a:grpSpLocks/>
          </p:cNvGrpSpPr>
          <p:nvPr/>
        </p:nvGrpSpPr>
        <p:grpSpPr bwMode="auto">
          <a:xfrm>
            <a:off x="5486400" y="2438400"/>
            <a:ext cx="493713" cy="2717800"/>
            <a:chOff x="3587" y="674"/>
            <a:chExt cx="311" cy="1712"/>
          </a:xfrm>
        </p:grpSpPr>
        <p:grpSp>
          <p:nvGrpSpPr>
            <p:cNvPr id="125112" name="Group 184"/>
            <p:cNvGrpSpPr>
              <a:grpSpLocks/>
            </p:cNvGrpSpPr>
            <p:nvPr/>
          </p:nvGrpSpPr>
          <p:grpSpPr bwMode="auto">
            <a:xfrm>
              <a:off x="3587" y="924"/>
              <a:ext cx="311" cy="482"/>
              <a:chOff x="3587" y="924"/>
              <a:chExt cx="311" cy="482"/>
            </a:xfrm>
          </p:grpSpPr>
          <p:sp>
            <p:nvSpPr>
              <p:cNvPr id="125113" name="Freeform 185"/>
              <p:cNvSpPr>
                <a:spLocks/>
              </p:cNvSpPr>
              <p:nvPr/>
            </p:nvSpPr>
            <p:spPr bwMode="auto">
              <a:xfrm>
                <a:off x="3587" y="924"/>
                <a:ext cx="311" cy="482"/>
              </a:xfrm>
              <a:custGeom>
                <a:avLst/>
                <a:gdLst/>
                <a:ahLst/>
                <a:cxnLst>
                  <a:cxn ang="0">
                    <a:pos x="117" y="0"/>
                  </a:cxn>
                  <a:cxn ang="0">
                    <a:pos x="80" y="39"/>
                  </a:cxn>
                  <a:cxn ang="0">
                    <a:pos x="42" y="72"/>
                  </a:cxn>
                  <a:cxn ang="0">
                    <a:pos x="20" y="210"/>
                  </a:cxn>
                  <a:cxn ang="0">
                    <a:pos x="1" y="316"/>
                  </a:cxn>
                  <a:cxn ang="0">
                    <a:pos x="0" y="338"/>
                  </a:cxn>
                  <a:cxn ang="0">
                    <a:pos x="17" y="390"/>
                  </a:cxn>
                  <a:cxn ang="0">
                    <a:pos x="28" y="408"/>
                  </a:cxn>
                  <a:cxn ang="0">
                    <a:pos x="38" y="412"/>
                  </a:cxn>
                  <a:cxn ang="0">
                    <a:pos x="38" y="427"/>
                  </a:cxn>
                  <a:cxn ang="0">
                    <a:pos x="56" y="405"/>
                  </a:cxn>
                  <a:cxn ang="0">
                    <a:pos x="58" y="462"/>
                  </a:cxn>
                  <a:cxn ang="0">
                    <a:pos x="69" y="481"/>
                  </a:cxn>
                  <a:cxn ang="0">
                    <a:pos x="249" y="481"/>
                  </a:cxn>
                  <a:cxn ang="0">
                    <a:pos x="265" y="454"/>
                  </a:cxn>
                  <a:cxn ang="0">
                    <a:pos x="262" y="405"/>
                  </a:cxn>
                  <a:cxn ang="0">
                    <a:pos x="282" y="436"/>
                  </a:cxn>
                  <a:cxn ang="0">
                    <a:pos x="310" y="345"/>
                  </a:cxn>
                  <a:cxn ang="0">
                    <a:pos x="253" y="62"/>
                  </a:cxn>
                  <a:cxn ang="0">
                    <a:pos x="194" y="26"/>
                  </a:cxn>
                  <a:cxn ang="0">
                    <a:pos x="176" y="8"/>
                  </a:cxn>
                  <a:cxn ang="0">
                    <a:pos x="148" y="54"/>
                  </a:cxn>
                  <a:cxn ang="0">
                    <a:pos x="117" y="0"/>
                  </a:cxn>
                </a:cxnLst>
                <a:rect l="0" t="0" r="r" b="b"/>
                <a:pathLst>
                  <a:path w="311" h="482">
                    <a:moveTo>
                      <a:pt x="117" y="0"/>
                    </a:moveTo>
                    <a:lnTo>
                      <a:pt x="80" y="39"/>
                    </a:lnTo>
                    <a:lnTo>
                      <a:pt x="42" y="72"/>
                    </a:lnTo>
                    <a:lnTo>
                      <a:pt x="20" y="210"/>
                    </a:lnTo>
                    <a:lnTo>
                      <a:pt x="1" y="316"/>
                    </a:lnTo>
                    <a:lnTo>
                      <a:pt x="0" y="338"/>
                    </a:lnTo>
                    <a:lnTo>
                      <a:pt x="17" y="390"/>
                    </a:lnTo>
                    <a:lnTo>
                      <a:pt x="28" y="408"/>
                    </a:lnTo>
                    <a:lnTo>
                      <a:pt x="38" y="412"/>
                    </a:lnTo>
                    <a:lnTo>
                      <a:pt x="38" y="427"/>
                    </a:lnTo>
                    <a:lnTo>
                      <a:pt x="56" y="405"/>
                    </a:lnTo>
                    <a:lnTo>
                      <a:pt x="58" y="462"/>
                    </a:lnTo>
                    <a:lnTo>
                      <a:pt x="69" y="481"/>
                    </a:lnTo>
                    <a:lnTo>
                      <a:pt x="249" y="481"/>
                    </a:lnTo>
                    <a:lnTo>
                      <a:pt x="265" y="454"/>
                    </a:lnTo>
                    <a:lnTo>
                      <a:pt x="262" y="405"/>
                    </a:lnTo>
                    <a:lnTo>
                      <a:pt x="282" y="436"/>
                    </a:lnTo>
                    <a:lnTo>
                      <a:pt x="310" y="345"/>
                    </a:lnTo>
                    <a:lnTo>
                      <a:pt x="253" y="62"/>
                    </a:lnTo>
                    <a:lnTo>
                      <a:pt x="194" y="26"/>
                    </a:lnTo>
                    <a:lnTo>
                      <a:pt x="176" y="8"/>
                    </a:lnTo>
                    <a:lnTo>
                      <a:pt x="148" y="54"/>
                    </a:lnTo>
                    <a:lnTo>
                      <a:pt x="117" y="0"/>
                    </a:lnTo>
                  </a:path>
                </a:pathLst>
              </a:custGeom>
              <a:solidFill>
                <a:srgbClr val="3F7FFF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25114" name="Group 186"/>
              <p:cNvGrpSpPr>
                <a:grpSpLocks/>
              </p:cNvGrpSpPr>
              <p:nvPr/>
            </p:nvGrpSpPr>
            <p:grpSpPr bwMode="auto">
              <a:xfrm>
                <a:off x="3648" y="973"/>
                <a:ext cx="215" cy="432"/>
                <a:chOff x="3648" y="973"/>
                <a:chExt cx="215" cy="432"/>
              </a:xfrm>
            </p:grpSpPr>
            <p:sp>
              <p:nvSpPr>
                <p:cNvPr id="125115" name="Freeform 187"/>
                <p:cNvSpPr>
                  <a:spLocks/>
                </p:cNvSpPr>
                <p:nvPr/>
              </p:nvSpPr>
              <p:spPr bwMode="auto">
                <a:xfrm>
                  <a:off x="3715" y="973"/>
                  <a:ext cx="46" cy="432"/>
                </a:xfrm>
                <a:custGeom>
                  <a:avLst/>
                  <a:gdLst/>
                  <a:ahLst/>
                  <a:cxnLst>
                    <a:cxn ang="0">
                      <a:pos x="13" y="0"/>
                    </a:cxn>
                    <a:cxn ang="0">
                      <a:pos x="4" y="29"/>
                    </a:cxn>
                    <a:cxn ang="0">
                      <a:pos x="13" y="44"/>
                    </a:cxn>
                    <a:cxn ang="0">
                      <a:pos x="0" y="345"/>
                    </a:cxn>
                    <a:cxn ang="0">
                      <a:pos x="1" y="398"/>
                    </a:cxn>
                    <a:cxn ang="0">
                      <a:pos x="24" y="431"/>
                    </a:cxn>
                    <a:cxn ang="0">
                      <a:pos x="45" y="394"/>
                    </a:cxn>
                    <a:cxn ang="0">
                      <a:pos x="45" y="333"/>
                    </a:cxn>
                    <a:cxn ang="0">
                      <a:pos x="26" y="46"/>
                    </a:cxn>
                    <a:cxn ang="0">
                      <a:pos x="35" y="29"/>
                    </a:cxn>
                    <a:cxn ang="0">
                      <a:pos x="27" y="1"/>
                    </a:cxn>
                    <a:cxn ang="0">
                      <a:pos x="20" y="11"/>
                    </a:cxn>
                    <a:cxn ang="0">
                      <a:pos x="13" y="0"/>
                    </a:cxn>
                  </a:cxnLst>
                  <a:rect l="0" t="0" r="r" b="b"/>
                  <a:pathLst>
                    <a:path w="46" h="432">
                      <a:moveTo>
                        <a:pt x="13" y="0"/>
                      </a:moveTo>
                      <a:lnTo>
                        <a:pt x="4" y="29"/>
                      </a:lnTo>
                      <a:lnTo>
                        <a:pt x="13" y="44"/>
                      </a:lnTo>
                      <a:lnTo>
                        <a:pt x="0" y="345"/>
                      </a:lnTo>
                      <a:lnTo>
                        <a:pt x="1" y="398"/>
                      </a:lnTo>
                      <a:lnTo>
                        <a:pt x="24" y="431"/>
                      </a:lnTo>
                      <a:lnTo>
                        <a:pt x="45" y="394"/>
                      </a:lnTo>
                      <a:lnTo>
                        <a:pt x="45" y="333"/>
                      </a:lnTo>
                      <a:lnTo>
                        <a:pt x="26" y="46"/>
                      </a:lnTo>
                      <a:lnTo>
                        <a:pt x="35" y="29"/>
                      </a:lnTo>
                      <a:lnTo>
                        <a:pt x="27" y="1"/>
                      </a:lnTo>
                      <a:lnTo>
                        <a:pt x="20" y="11"/>
                      </a:lnTo>
                      <a:lnTo>
                        <a:pt x="13" y="0"/>
                      </a:lnTo>
                    </a:path>
                  </a:pathLst>
                </a:custGeom>
                <a:solidFill>
                  <a:srgbClr val="001F9F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grpSp>
              <p:nvGrpSpPr>
                <p:cNvPr id="125116" name="Group 188"/>
                <p:cNvGrpSpPr>
                  <a:grpSpLocks/>
                </p:cNvGrpSpPr>
                <p:nvPr/>
              </p:nvGrpSpPr>
              <p:grpSpPr bwMode="auto">
                <a:xfrm>
                  <a:off x="3648" y="1157"/>
                  <a:ext cx="215" cy="147"/>
                  <a:chOff x="3648" y="1157"/>
                  <a:chExt cx="215" cy="147"/>
                </a:xfrm>
              </p:grpSpPr>
              <p:sp>
                <p:nvSpPr>
                  <p:cNvPr id="125117" name="Freeform 189"/>
                  <p:cNvSpPr>
                    <a:spLocks/>
                  </p:cNvSpPr>
                  <p:nvPr/>
                </p:nvSpPr>
                <p:spPr bwMode="auto">
                  <a:xfrm>
                    <a:off x="3693" y="1187"/>
                    <a:ext cx="169" cy="94"/>
                  </a:xfrm>
                  <a:custGeom>
                    <a:avLst/>
                    <a:gdLst/>
                    <a:ahLst/>
                    <a:cxnLst>
                      <a:cxn ang="0">
                        <a:pos x="15" y="58"/>
                      </a:cxn>
                      <a:cxn ang="0">
                        <a:pos x="128" y="0"/>
                      </a:cxn>
                      <a:cxn ang="0">
                        <a:pos x="168" y="8"/>
                      </a:cxn>
                      <a:cxn ang="0">
                        <a:pos x="28" y="93"/>
                      </a:cxn>
                      <a:cxn ang="0">
                        <a:pos x="0" y="68"/>
                      </a:cxn>
                      <a:cxn ang="0">
                        <a:pos x="15" y="58"/>
                      </a:cxn>
                    </a:cxnLst>
                    <a:rect l="0" t="0" r="r" b="b"/>
                    <a:pathLst>
                      <a:path w="169" h="94">
                        <a:moveTo>
                          <a:pt x="15" y="58"/>
                        </a:moveTo>
                        <a:lnTo>
                          <a:pt x="128" y="0"/>
                        </a:lnTo>
                        <a:lnTo>
                          <a:pt x="168" y="8"/>
                        </a:lnTo>
                        <a:lnTo>
                          <a:pt x="28" y="93"/>
                        </a:lnTo>
                        <a:lnTo>
                          <a:pt x="0" y="68"/>
                        </a:lnTo>
                        <a:lnTo>
                          <a:pt x="15" y="58"/>
                        </a:lnTo>
                      </a:path>
                    </a:pathLst>
                  </a:custGeom>
                  <a:solidFill>
                    <a:srgbClr val="000000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tr-TR"/>
                  </a:p>
                </p:txBody>
              </p:sp>
              <p:sp>
                <p:nvSpPr>
                  <p:cNvPr id="125118" name="Freeform 190"/>
                  <p:cNvSpPr>
                    <a:spLocks/>
                  </p:cNvSpPr>
                  <p:nvPr/>
                </p:nvSpPr>
                <p:spPr bwMode="auto">
                  <a:xfrm>
                    <a:off x="3769" y="1191"/>
                    <a:ext cx="94" cy="109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11" y="17"/>
                      </a:cxn>
                      <a:cxn ang="0">
                        <a:pos x="9" y="39"/>
                      </a:cxn>
                      <a:cxn ang="0">
                        <a:pos x="0" y="57"/>
                      </a:cxn>
                      <a:cxn ang="0">
                        <a:pos x="15" y="86"/>
                      </a:cxn>
                      <a:cxn ang="0">
                        <a:pos x="36" y="104"/>
                      </a:cxn>
                      <a:cxn ang="0">
                        <a:pos x="66" y="108"/>
                      </a:cxn>
                      <a:cxn ang="0">
                        <a:pos x="93" y="60"/>
                      </a:cxn>
                      <a:cxn ang="0">
                        <a:pos x="90" y="4"/>
                      </a:cxn>
                      <a:cxn ang="0">
                        <a:pos x="66" y="31"/>
                      </a:cxn>
                      <a:cxn ang="0">
                        <a:pos x="48" y="0"/>
                      </a:cxn>
                    </a:cxnLst>
                    <a:rect l="0" t="0" r="r" b="b"/>
                    <a:pathLst>
                      <a:path w="94" h="109">
                        <a:moveTo>
                          <a:pt x="48" y="0"/>
                        </a:moveTo>
                        <a:lnTo>
                          <a:pt x="11" y="17"/>
                        </a:lnTo>
                        <a:lnTo>
                          <a:pt x="9" y="39"/>
                        </a:lnTo>
                        <a:lnTo>
                          <a:pt x="0" y="57"/>
                        </a:lnTo>
                        <a:lnTo>
                          <a:pt x="15" y="86"/>
                        </a:lnTo>
                        <a:lnTo>
                          <a:pt x="36" y="104"/>
                        </a:lnTo>
                        <a:lnTo>
                          <a:pt x="66" y="108"/>
                        </a:lnTo>
                        <a:lnTo>
                          <a:pt x="93" y="60"/>
                        </a:lnTo>
                        <a:lnTo>
                          <a:pt x="90" y="4"/>
                        </a:lnTo>
                        <a:lnTo>
                          <a:pt x="66" y="31"/>
                        </a:lnTo>
                        <a:lnTo>
                          <a:pt x="48" y="0"/>
                        </a:lnTo>
                      </a:path>
                    </a:pathLst>
                  </a:custGeom>
                  <a:solidFill>
                    <a:srgbClr val="FF7F7F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tr-TR"/>
                  </a:p>
                </p:txBody>
              </p:sp>
              <p:sp>
                <p:nvSpPr>
                  <p:cNvPr id="125119" name="Freeform 191"/>
                  <p:cNvSpPr>
                    <a:spLocks/>
                  </p:cNvSpPr>
                  <p:nvPr/>
                </p:nvSpPr>
                <p:spPr bwMode="auto">
                  <a:xfrm>
                    <a:off x="3648" y="1157"/>
                    <a:ext cx="76" cy="147"/>
                  </a:xfrm>
                  <a:custGeom>
                    <a:avLst/>
                    <a:gdLst/>
                    <a:ahLst/>
                    <a:cxnLst>
                      <a:cxn ang="0">
                        <a:pos x="0" y="91"/>
                      </a:cxn>
                      <a:cxn ang="0">
                        <a:pos x="9" y="65"/>
                      </a:cxn>
                      <a:cxn ang="0">
                        <a:pos x="16" y="38"/>
                      </a:cxn>
                      <a:cxn ang="0">
                        <a:pos x="20" y="11"/>
                      </a:cxn>
                      <a:cxn ang="0">
                        <a:pos x="43" y="0"/>
                      </a:cxn>
                      <a:cxn ang="0">
                        <a:pos x="61" y="0"/>
                      </a:cxn>
                      <a:cxn ang="0">
                        <a:pos x="75" y="74"/>
                      </a:cxn>
                      <a:cxn ang="0">
                        <a:pos x="70" y="91"/>
                      </a:cxn>
                      <a:cxn ang="0">
                        <a:pos x="61" y="109"/>
                      </a:cxn>
                      <a:cxn ang="0">
                        <a:pos x="45" y="117"/>
                      </a:cxn>
                      <a:cxn ang="0">
                        <a:pos x="34" y="120"/>
                      </a:cxn>
                      <a:cxn ang="0">
                        <a:pos x="29" y="125"/>
                      </a:cxn>
                      <a:cxn ang="0">
                        <a:pos x="21" y="139"/>
                      </a:cxn>
                      <a:cxn ang="0">
                        <a:pos x="9" y="146"/>
                      </a:cxn>
                      <a:cxn ang="0">
                        <a:pos x="2" y="146"/>
                      </a:cxn>
                      <a:cxn ang="0">
                        <a:pos x="0" y="91"/>
                      </a:cxn>
                    </a:cxnLst>
                    <a:rect l="0" t="0" r="r" b="b"/>
                    <a:pathLst>
                      <a:path w="76" h="147">
                        <a:moveTo>
                          <a:pt x="0" y="91"/>
                        </a:moveTo>
                        <a:lnTo>
                          <a:pt x="9" y="65"/>
                        </a:lnTo>
                        <a:lnTo>
                          <a:pt x="16" y="38"/>
                        </a:lnTo>
                        <a:lnTo>
                          <a:pt x="20" y="11"/>
                        </a:lnTo>
                        <a:lnTo>
                          <a:pt x="43" y="0"/>
                        </a:lnTo>
                        <a:lnTo>
                          <a:pt x="61" y="0"/>
                        </a:lnTo>
                        <a:lnTo>
                          <a:pt x="75" y="74"/>
                        </a:lnTo>
                        <a:lnTo>
                          <a:pt x="70" y="91"/>
                        </a:lnTo>
                        <a:lnTo>
                          <a:pt x="61" y="109"/>
                        </a:lnTo>
                        <a:lnTo>
                          <a:pt x="45" y="117"/>
                        </a:lnTo>
                        <a:lnTo>
                          <a:pt x="34" y="120"/>
                        </a:lnTo>
                        <a:lnTo>
                          <a:pt x="29" y="125"/>
                        </a:lnTo>
                        <a:lnTo>
                          <a:pt x="21" y="139"/>
                        </a:lnTo>
                        <a:lnTo>
                          <a:pt x="9" y="146"/>
                        </a:lnTo>
                        <a:lnTo>
                          <a:pt x="2" y="146"/>
                        </a:lnTo>
                        <a:lnTo>
                          <a:pt x="0" y="91"/>
                        </a:lnTo>
                      </a:path>
                    </a:pathLst>
                  </a:custGeom>
                  <a:solidFill>
                    <a:srgbClr val="FF7F7F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tr-TR"/>
                  </a:p>
                </p:txBody>
              </p:sp>
            </p:grpSp>
          </p:grpSp>
        </p:grpSp>
        <p:grpSp>
          <p:nvGrpSpPr>
            <p:cNvPr id="125120" name="Group 192"/>
            <p:cNvGrpSpPr>
              <a:grpSpLocks/>
            </p:cNvGrpSpPr>
            <p:nvPr/>
          </p:nvGrpSpPr>
          <p:grpSpPr bwMode="auto">
            <a:xfrm>
              <a:off x="3594" y="674"/>
              <a:ext cx="292" cy="1712"/>
              <a:chOff x="3594" y="674"/>
              <a:chExt cx="292" cy="1712"/>
            </a:xfrm>
          </p:grpSpPr>
          <p:grpSp>
            <p:nvGrpSpPr>
              <p:cNvPr id="125121" name="Group 193"/>
              <p:cNvGrpSpPr>
                <a:grpSpLocks/>
              </p:cNvGrpSpPr>
              <p:nvPr/>
            </p:nvGrpSpPr>
            <p:grpSpPr bwMode="auto">
              <a:xfrm>
                <a:off x="3684" y="674"/>
                <a:ext cx="107" cy="311"/>
                <a:chOff x="3684" y="674"/>
                <a:chExt cx="107" cy="311"/>
              </a:xfrm>
            </p:grpSpPr>
            <p:sp>
              <p:nvSpPr>
                <p:cNvPr id="125122" name="Freeform 194"/>
                <p:cNvSpPr>
                  <a:spLocks/>
                </p:cNvSpPr>
                <p:nvPr/>
              </p:nvSpPr>
              <p:spPr bwMode="auto">
                <a:xfrm>
                  <a:off x="3686" y="691"/>
                  <a:ext cx="100" cy="294"/>
                </a:xfrm>
                <a:custGeom>
                  <a:avLst/>
                  <a:gdLst/>
                  <a:ahLst/>
                  <a:cxnLst>
                    <a:cxn ang="0">
                      <a:pos x="0" y="125"/>
                    </a:cxn>
                    <a:cxn ang="0">
                      <a:pos x="4" y="150"/>
                    </a:cxn>
                    <a:cxn ang="0">
                      <a:pos x="7" y="165"/>
                    </a:cxn>
                    <a:cxn ang="0">
                      <a:pos x="11" y="177"/>
                    </a:cxn>
                    <a:cxn ang="0">
                      <a:pos x="17" y="176"/>
                    </a:cxn>
                    <a:cxn ang="0">
                      <a:pos x="18" y="176"/>
                    </a:cxn>
                    <a:cxn ang="0">
                      <a:pos x="18" y="234"/>
                    </a:cxn>
                    <a:cxn ang="0">
                      <a:pos x="49" y="293"/>
                    </a:cxn>
                    <a:cxn ang="0">
                      <a:pos x="77" y="248"/>
                    </a:cxn>
                    <a:cxn ang="0">
                      <a:pos x="78" y="234"/>
                    </a:cxn>
                    <a:cxn ang="0">
                      <a:pos x="82" y="222"/>
                    </a:cxn>
                    <a:cxn ang="0">
                      <a:pos x="86" y="210"/>
                    </a:cxn>
                    <a:cxn ang="0">
                      <a:pos x="90" y="185"/>
                    </a:cxn>
                    <a:cxn ang="0">
                      <a:pos x="96" y="160"/>
                    </a:cxn>
                    <a:cxn ang="0">
                      <a:pos x="97" y="137"/>
                    </a:cxn>
                    <a:cxn ang="0">
                      <a:pos x="98" y="87"/>
                    </a:cxn>
                    <a:cxn ang="0">
                      <a:pos x="99" y="67"/>
                    </a:cxn>
                    <a:cxn ang="0">
                      <a:pos x="96" y="45"/>
                    </a:cxn>
                    <a:cxn ang="0">
                      <a:pos x="90" y="27"/>
                    </a:cxn>
                    <a:cxn ang="0">
                      <a:pos x="79" y="11"/>
                    </a:cxn>
                    <a:cxn ang="0">
                      <a:pos x="67" y="4"/>
                    </a:cxn>
                    <a:cxn ang="0">
                      <a:pos x="53" y="0"/>
                    </a:cxn>
                    <a:cxn ang="0">
                      <a:pos x="39" y="3"/>
                    </a:cxn>
                    <a:cxn ang="0">
                      <a:pos x="28" y="10"/>
                    </a:cxn>
                    <a:cxn ang="0">
                      <a:pos x="19" y="22"/>
                    </a:cxn>
                    <a:cxn ang="0">
                      <a:pos x="12" y="35"/>
                    </a:cxn>
                    <a:cxn ang="0">
                      <a:pos x="7" y="49"/>
                    </a:cxn>
                    <a:cxn ang="0">
                      <a:pos x="3" y="66"/>
                    </a:cxn>
                    <a:cxn ang="0">
                      <a:pos x="2" y="81"/>
                    </a:cxn>
                    <a:cxn ang="0">
                      <a:pos x="1" y="102"/>
                    </a:cxn>
                    <a:cxn ang="0">
                      <a:pos x="3" y="116"/>
                    </a:cxn>
                    <a:cxn ang="0">
                      <a:pos x="0" y="125"/>
                    </a:cxn>
                  </a:cxnLst>
                  <a:rect l="0" t="0" r="r" b="b"/>
                  <a:pathLst>
                    <a:path w="100" h="294">
                      <a:moveTo>
                        <a:pt x="0" y="125"/>
                      </a:moveTo>
                      <a:lnTo>
                        <a:pt x="4" y="150"/>
                      </a:lnTo>
                      <a:lnTo>
                        <a:pt x="7" y="165"/>
                      </a:lnTo>
                      <a:lnTo>
                        <a:pt x="11" y="177"/>
                      </a:lnTo>
                      <a:lnTo>
                        <a:pt x="17" y="176"/>
                      </a:lnTo>
                      <a:lnTo>
                        <a:pt x="18" y="176"/>
                      </a:lnTo>
                      <a:lnTo>
                        <a:pt x="18" y="234"/>
                      </a:lnTo>
                      <a:lnTo>
                        <a:pt x="49" y="293"/>
                      </a:lnTo>
                      <a:lnTo>
                        <a:pt x="77" y="248"/>
                      </a:lnTo>
                      <a:lnTo>
                        <a:pt x="78" y="234"/>
                      </a:lnTo>
                      <a:lnTo>
                        <a:pt x="82" y="222"/>
                      </a:lnTo>
                      <a:lnTo>
                        <a:pt x="86" y="210"/>
                      </a:lnTo>
                      <a:lnTo>
                        <a:pt x="90" y="185"/>
                      </a:lnTo>
                      <a:lnTo>
                        <a:pt x="96" y="160"/>
                      </a:lnTo>
                      <a:lnTo>
                        <a:pt x="97" y="137"/>
                      </a:lnTo>
                      <a:lnTo>
                        <a:pt x="98" y="87"/>
                      </a:lnTo>
                      <a:lnTo>
                        <a:pt x="99" y="67"/>
                      </a:lnTo>
                      <a:lnTo>
                        <a:pt x="96" y="45"/>
                      </a:lnTo>
                      <a:lnTo>
                        <a:pt x="90" y="27"/>
                      </a:lnTo>
                      <a:lnTo>
                        <a:pt x="79" y="11"/>
                      </a:lnTo>
                      <a:lnTo>
                        <a:pt x="67" y="4"/>
                      </a:lnTo>
                      <a:lnTo>
                        <a:pt x="53" y="0"/>
                      </a:lnTo>
                      <a:lnTo>
                        <a:pt x="39" y="3"/>
                      </a:lnTo>
                      <a:lnTo>
                        <a:pt x="28" y="10"/>
                      </a:lnTo>
                      <a:lnTo>
                        <a:pt x="19" y="22"/>
                      </a:lnTo>
                      <a:lnTo>
                        <a:pt x="12" y="35"/>
                      </a:lnTo>
                      <a:lnTo>
                        <a:pt x="7" y="49"/>
                      </a:lnTo>
                      <a:lnTo>
                        <a:pt x="3" y="66"/>
                      </a:lnTo>
                      <a:lnTo>
                        <a:pt x="2" y="81"/>
                      </a:lnTo>
                      <a:lnTo>
                        <a:pt x="1" y="102"/>
                      </a:lnTo>
                      <a:lnTo>
                        <a:pt x="3" y="116"/>
                      </a:lnTo>
                      <a:lnTo>
                        <a:pt x="0" y="125"/>
                      </a:lnTo>
                    </a:path>
                  </a:pathLst>
                </a:custGeom>
                <a:solidFill>
                  <a:srgbClr val="FF9F7F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25123" name="Freeform 195"/>
                <p:cNvSpPr>
                  <a:spLocks/>
                </p:cNvSpPr>
                <p:nvPr/>
              </p:nvSpPr>
              <p:spPr bwMode="auto">
                <a:xfrm>
                  <a:off x="3686" y="712"/>
                  <a:ext cx="70" cy="271"/>
                </a:xfrm>
                <a:custGeom>
                  <a:avLst/>
                  <a:gdLst/>
                  <a:ahLst/>
                  <a:cxnLst>
                    <a:cxn ang="0">
                      <a:pos x="10" y="20"/>
                    </a:cxn>
                    <a:cxn ang="0">
                      <a:pos x="14" y="10"/>
                    </a:cxn>
                    <a:cxn ang="0">
                      <a:pos x="19" y="0"/>
                    </a:cxn>
                    <a:cxn ang="0">
                      <a:pos x="39" y="33"/>
                    </a:cxn>
                    <a:cxn ang="0">
                      <a:pos x="39" y="77"/>
                    </a:cxn>
                    <a:cxn ang="0">
                      <a:pos x="59" y="86"/>
                    </a:cxn>
                    <a:cxn ang="0">
                      <a:pos x="67" y="87"/>
                    </a:cxn>
                    <a:cxn ang="0">
                      <a:pos x="69" y="147"/>
                    </a:cxn>
                    <a:cxn ang="0">
                      <a:pos x="64" y="144"/>
                    </a:cxn>
                    <a:cxn ang="0">
                      <a:pos x="60" y="151"/>
                    </a:cxn>
                    <a:cxn ang="0">
                      <a:pos x="60" y="97"/>
                    </a:cxn>
                    <a:cxn ang="0">
                      <a:pos x="41" y="104"/>
                    </a:cxn>
                    <a:cxn ang="0">
                      <a:pos x="35" y="110"/>
                    </a:cxn>
                    <a:cxn ang="0">
                      <a:pos x="31" y="124"/>
                    </a:cxn>
                    <a:cxn ang="0">
                      <a:pos x="39" y="147"/>
                    </a:cxn>
                    <a:cxn ang="0">
                      <a:pos x="32" y="157"/>
                    </a:cxn>
                    <a:cxn ang="0">
                      <a:pos x="32" y="198"/>
                    </a:cxn>
                    <a:cxn ang="0">
                      <a:pos x="42" y="207"/>
                    </a:cxn>
                    <a:cxn ang="0">
                      <a:pos x="53" y="216"/>
                    </a:cxn>
                    <a:cxn ang="0">
                      <a:pos x="48" y="270"/>
                    </a:cxn>
                    <a:cxn ang="0">
                      <a:pos x="18" y="214"/>
                    </a:cxn>
                    <a:cxn ang="0">
                      <a:pos x="18" y="155"/>
                    </a:cxn>
                    <a:cxn ang="0">
                      <a:pos x="10" y="155"/>
                    </a:cxn>
                    <a:cxn ang="0">
                      <a:pos x="0" y="106"/>
                    </a:cxn>
                    <a:cxn ang="0">
                      <a:pos x="2" y="98"/>
                    </a:cxn>
                    <a:cxn ang="0">
                      <a:pos x="1" y="80"/>
                    </a:cxn>
                    <a:cxn ang="0">
                      <a:pos x="2" y="69"/>
                    </a:cxn>
                    <a:cxn ang="0">
                      <a:pos x="2" y="56"/>
                    </a:cxn>
                    <a:cxn ang="0">
                      <a:pos x="5" y="37"/>
                    </a:cxn>
                    <a:cxn ang="0">
                      <a:pos x="10" y="20"/>
                    </a:cxn>
                  </a:cxnLst>
                  <a:rect l="0" t="0" r="r" b="b"/>
                  <a:pathLst>
                    <a:path w="70" h="271">
                      <a:moveTo>
                        <a:pt x="10" y="20"/>
                      </a:moveTo>
                      <a:lnTo>
                        <a:pt x="14" y="10"/>
                      </a:lnTo>
                      <a:lnTo>
                        <a:pt x="19" y="0"/>
                      </a:lnTo>
                      <a:lnTo>
                        <a:pt x="39" y="33"/>
                      </a:lnTo>
                      <a:lnTo>
                        <a:pt x="39" y="77"/>
                      </a:lnTo>
                      <a:lnTo>
                        <a:pt x="59" y="86"/>
                      </a:lnTo>
                      <a:lnTo>
                        <a:pt x="67" y="87"/>
                      </a:lnTo>
                      <a:lnTo>
                        <a:pt x="69" y="147"/>
                      </a:lnTo>
                      <a:lnTo>
                        <a:pt x="64" y="144"/>
                      </a:lnTo>
                      <a:lnTo>
                        <a:pt x="60" y="151"/>
                      </a:lnTo>
                      <a:lnTo>
                        <a:pt x="60" y="97"/>
                      </a:lnTo>
                      <a:lnTo>
                        <a:pt x="41" y="104"/>
                      </a:lnTo>
                      <a:lnTo>
                        <a:pt x="35" y="110"/>
                      </a:lnTo>
                      <a:lnTo>
                        <a:pt x="31" y="124"/>
                      </a:lnTo>
                      <a:lnTo>
                        <a:pt x="39" y="147"/>
                      </a:lnTo>
                      <a:lnTo>
                        <a:pt x="32" y="157"/>
                      </a:lnTo>
                      <a:lnTo>
                        <a:pt x="32" y="198"/>
                      </a:lnTo>
                      <a:lnTo>
                        <a:pt x="42" y="207"/>
                      </a:lnTo>
                      <a:lnTo>
                        <a:pt x="53" y="216"/>
                      </a:lnTo>
                      <a:lnTo>
                        <a:pt x="48" y="270"/>
                      </a:lnTo>
                      <a:lnTo>
                        <a:pt x="18" y="214"/>
                      </a:lnTo>
                      <a:lnTo>
                        <a:pt x="18" y="155"/>
                      </a:lnTo>
                      <a:lnTo>
                        <a:pt x="10" y="155"/>
                      </a:lnTo>
                      <a:lnTo>
                        <a:pt x="0" y="106"/>
                      </a:lnTo>
                      <a:lnTo>
                        <a:pt x="2" y="98"/>
                      </a:lnTo>
                      <a:lnTo>
                        <a:pt x="1" y="80"/>
                      </a:lnTo>
                      <a:lnTo>
                        <a:pt x="2" y="69"/>
                      </a:lnTo>
                      <a:lnTo>
                        <a:pt x="2" y="56"/>
                      </a:lnTo>
                      <a:lnTo>
                        <a:pt x="5" y="37"/>
                      </a:lnTo>
                      <a:lnTo>
                        <a:pt x="10" y="20"/>
                      </a:lnTo>
                    </a:path>
                  </a:pathLst>
                </a:custGeom>
                <a:solidFill>
                  <a:srgbClr val="FF7F3F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25124" name="Freeform 196"/>
                <p:cNvSpPr>
                  <a:spLocks/>
                </p:cNvSpPr>
                <p:nvPr/>
              </p:nvSpPr>
              <p:spPr bwMode="auto">
                <a:xfrm>
                  <a:off x="3684" y="674"/>
                  <a:ext cx="107" cy="161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0" y="110"/>
                    </a:cxn>
                    <a:cxn ang="0">
                      <a:pos x="2" y="84"/>
                    </a:cxn>
                    <a:cxn ang="0">
                      <a:pos x="4" y="61"/>
                    </a:cxn>
                    <a:cxn ang="0">
                      <a:pos x="8" y="44"/>
                    </a:cxn>
                    <a:cxn ang="0">
                      <a:pos x="14" y="28"/>
                    </a:cxn>
                    <a:cxn ang="0">
                      <a:pos x="23" y="22"/>
                    </a:cxn>
                    <a:cxn ang="0">
                      <a:pos x="28" y="15"/>
                    </a:cxn>
                    <a:cxn ang="0">
                      <a:pos x="37" y="8"/>
                    </a:cxn>
                    <a:cxn ang="0">
                      <a:pos x="48" y="0"/>
                    </a:cxn>
                    <a:cxn ang="0">
                      <a:pos x="60" y="0"/>
                    </a:cxn>
                    <a:cxn ang="0">
                      <a:pos x="72" y="4"/>
                    </a:cxn>
                    <a:cxn ang="0">
                      <a:pos x="80" y="11"/>
                    </a:cxn>
                    <a:cxn ang="0">
                      <a:pos x="86" y="20"/>
                    </a:cxn>
                    <a:cxn ang="0">
                      <a:pos x="96" y="33"/>
                    </a:cxn>
                    <a:cxn ang="0">
                      <a:pos x="102" y="45"/>
                    </a:cxn>
                    <a:cxn ang="0">
                      <a:pos x="106" y="51"/>
                    </a:cxn>
                    <a:cxn ang="0">
                      <a:pos x="102" y="52"/>
                    </a:cxn>
                    <a:cxn ang="0">
                      <a:pos x="101" y="57"/>
                    </a:cxn>
                    <a:cxn ang="0">
                      <a:pos x="101" y="66"/>
                    </a:cxn>
                    <a:cxn ang="0">
                      <a:pos x="101" y="78"/>
                    </a:cxn>
                    <a:cxn ang="0">
                      <a:pos x="103" y="95"/>
                    </a:cxn>
                    <a:cxn ang="0">
                      <a:pos x="104" y="114"/>
                    </a:cxn>
                    <a:cxn ang="0">
                      <a:pos x="98" y="136"/>
                    </a:cxn>
                    <a:cxn ang="0">
                      <a:pos x="99" y="106"/>
                    </a:cxn>
                    <a:cxn ang="0">
                      <a:pos x="98" y="85"/>
                    </a:cxn>
                    <a:cxn ang="0">
                      <a:pos x="96" y="75"/>
                    </a:cxn>
                    <a:cxn ang="0">
                      <a:pos x="92" y="71"/>
                    </a:cxn>
                    <a:cxn ang="0">
                      <a:pos x="89" y="65"/>
                    </a:cxn>
                    <a:cxn ang="0">
                      <a:pos x="86" y="66"/>
                    </a:cxn>
                    <a:cxn ang="0">
                      <a:pos x="79" y="71"/>
                    </a:cxn>
                    <a:cxn ang="0">
                      <a:pos x="72" y="71"/>
                    </a:cxn>
                    <a:cxn ang="0">
                      <a:pos x="64" y="71"/>
                    </a:cxn>
                    <a:cxn ang="0">
                      <a:pos x="57" y="69"/>
                    </a:cxn>
                    <a:cxn ang="0">
                      <a:pos x="52" y="69"/>
                    </a:cxn>
                    <a:cxn ang="0">
                      <a:pos x="56" y="73"/>
                    </a:cxn>
                    <a:cxn ang="0">
                      <a:pos x="60" y="75"/>
                    </a:cxn>
                    <a:cxn ang="0">
                      <a:pos x="55" y="77"/>
                    </a:cxn>
                    <a:cxn ang="0">
                      <a:pos x="48" y="75"/>
                    </a:cxn>
                    <a:cxn ang="0">
                      <a:pos x="40" y="74"/>
                    </a:cxn>
                    <a:cxn ang="0">
                      <a:pos x="32" y="73"/>
                    </a:cxn>
                    <a:cxn ang="0">
                      <a:pos x="27" y="73"/>
                    </a:cxn>
                    <a:cxn ang="0">
                      <a:pos x="23" y="73"/>
                    </a:cxn>
                    <a:cxn ang="0">
                      <a:pos x="25" y="75"/>
                    </a:cxn>
                    <a:cxn ang="0">
                      <a:pos x="27" y="81"/>
                    </a:cxn>
                    <a:cxn ang="0">
                      <a:pos x="27" y="91"/>
                    </a:cxn>
                    <a:cxn ang="0">
                      <a:pos x="25" y="101"/>
                    </a:cxn>
                    <a:cxn ang="0">
                      <a:pos x="21" y="112"/>
                    </a:cxn>
                    <a:cxn ang="0">
                      <a:pos x="19" y="124"/>
                    </a:cxn>
                    <a:cxn ang="0">
                      <a:pos x="19" y="137"/>
                    </a:cxn>
                    <a:cxn ang="0">
                      <a:pos x="19" y="153"/>
                    </a:cxn>
                    <a:cxn ang="0">
                      <a:pos x="20" y="160"/>
                    </a:cxn>
                    <a:cxn ang="0">
                      <a:pos x="14" y="148"/>
                    </a:cxn>
                    <a:cxn ang="0">
                      <a:pos x="7" y="136"/>
                    </a:cxn>
                    <a:cxn ang="0">
                      <a:pos x="4" y="137"/>
                    </a:cxn>
                    <a:cxn ang="0">
                      <a:pos x="3" y="147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107" h="161">
                      <a:moveTo>
                        <a:pt x="0" y="131"/>
                      </a:moveTo>
                      <a:lnTo>
                        <a:pt x="0" y="110"/>
                      </a:lnTo>
                      <a:lnTo>
                        <a:pt x="2" y="84"/>
                      </a:lnTo>
                      <a:lnTo>
                        <a:pt x="4" y="61"/>
                      </a:lnTo>
                      <a:lnTo>
                        <a:pt x="8" y="44"/>
                      </a:lnTo>
                      <a:lnTo>
                        <a:pt x="14" y="28"/>
                      </a:lnTo>
                      <a:lnTo>
                        <a:pt x="23" y="22"/>
                      </a:lnTo>
                      <a:lnTo>
                        <a:pt x="28" y="15"/>
                      </a:lnTo>
                      <a:lnTo>
                        <a:pt x="37" y="8"/>
                      </a:lnTo>
                      <a:lnTo>
                        <a:pt x="48" y="0"/>
                      </a:lnTo>
                      <a:lnTo>
                        <a:pt x="60" y="0"/>
                      </a:lnTo>
                      <a:lnTo>
                        <a:pt x="72" y="4"/>
                      </a:lnTo>
                      <a:lnTo>
                        <a:pt x="80" y="11"/>
                      </a:lnTo>
                      <a:lnTo>
                        <a:pt x="86" y="20"/>
                      </a:lnTo>
                      <a:lnTo>
                        <a:pt x="96" y="33"/>
                      </a:lnTo>
                      <a:lnTo>
                        <a:pt x="102" y="45"/>
                      </a:lnTo>
                      <a:lnTo>
                        <a:pt x="106" y="51"/>
                      </a:lnTo>
                      <a:lnTo>
                        <a:pt x="102" y="52"/>
                      </a:lnTo>
                      <a:lnTo>
                        <a:pt x="101" y="57"/>
                      </a:lnTo>
                      <a:lnTo>
                        <a:pt x="101" y="66"/>
                      </a:lnTo>
                      <a:lnTo>
                        <a:pt x="101" y="78"/>
                      </a:lnTo>
                      <a:lnTo>
                        <a:pt x="103" y="95"/>
                      </a:lnTo>
                      <a:lnTo>
                        <a:pt x="104" y="114"/>
                      </a:lnTo>
                      <a:lnTo>
                        <a:pt x="98" y="136"/>
                      </a:lnTo>
                      <a:lnTo>
                        <a:pt x="99" y="106"/>
                      </a:lnTo>
                      <a:lnTo>
                        <a:pt x="98" y="85"/>
                      </a:lnTo>
                      <a:lnTo>
                        <a:pt x="96" y="75"/>
                      </a:lnTo>
                      <a:lnTo>
                        <a:pt x="92" y="71"/>
                      </a:lnTo>
                      <a:lnTo>
                        <a:pt x="89" y="65"/>
                      </a:lnTo>
                      <a:lnTo>
                        <a:pt x="86" y="66"/>
                      </a:lnTo>
                      <a:lnTo>
                        <a:pt x="79" y="71"/>
                      </a:lnTo>
                      <a:lnTo>
                        <a:pt x="72" y="71"/>
                      </a:lnTo>
                      <a:lnTo>
                        <a:pt x="64" y="71"/>
                      </a:lnTo>
                      <a:lnTo>
                        <a:pt x="57" y="69"/>
                      </a:lnTo>
                      <a:lnTo>
                        <a:pt x="52" y="69"/>
                      </a:lnTo>
                      <a:lnTo>
                        <a:pt x="56" y="73"/>
                      </a:lnTo>
                      <a:lnTo>
                        <a:pt x="60" y="75"/>
                      </a:lnTo>
                      <a:lnTo>
                        <a:pt x="55" y="77"/>
                      </a:lnTo>
                      <a:lnTo>
                        <a:pt x="48" y="75"/>
                      </a:lnTo>
                      <a:lnTo>
                        <a:pt x="40" y="74"/>
                      </a:lnTo>
                      <a:lnTo>
                        <a:pt x="32" y="73"/>
                      </a:lnTo>
                      <a:lnTo>
                        <a:pt x="27" y="73"/>
                      </a:lnTo>
                      <a:lnTo>
                        <a:pt x="23" y="73"/>
                      </a:lnTo>
                      <a:lnTo>
                        <a:pt x="25" y="75"/>
                      </a:lnTo>
                      <a:lnTo>
                        <a:pt x="27" y="81"/>
                      </a:lnTo>
                      <a:lnTo>
                        <a:pt x="27" y="91"/>
                      </a:lnTo>
                      <a:lnTo>
                        <a:pt x="25" y="101"/>
                      </a:lnTo>
                      <a:lnTo>
                        <a:pt x="21" y="112"/>
                      </a:lnTo>
                      <a:lnTo>
                        <a:pt x="19" y="124"/>
                      </a:lnTo>
                      <a:lnTo>
                        <a:pt x="19" y="137"/>
                      </a:lnTo>
                      <a:lnTo>
                        <a:pt x="19" y="153"/>
                      </a:lnTo>
                      <a:lnTo>
                        <a:pt x="20" y="160"/>
                      </a:lnTo>
                      <a:lnTo>
                        <a:pt x="14" y="148"/>
                      </a:lnTo>
                      <a:lnTo>
                        <a:pt x="7" y="136"/>
                      </a:lnTo>
                      <a:lnTo>
                        <a:pt x="4" y="137"/>
                      </a:lnTo>
                      <a:lnTo>
                        <a:pt x="3" y="147"/>
                      </a:lnTo>
                      <a:lnTo>
                        <a:pt x="0" y="131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125125" name="Group 197"/>
              <p:cNvGrpSpPr>
                <a:grpSpLocks/>
              </p:cNvGrpSpPr>
              <p:nvPr/>
            </p:nvGrpSpPr>
            <p:grpSpPr bwMode="auto">
              <a:xfrm>
                <a:off x="3594" y="2255"/>
                <a:ext cx="292" cy="131"/>
                <a:chOff x="3594" y="2255"/>
                <a:chExt cx="292" cy="131"/>
              </a:xfrm>
            </p:grpSpPr>
            <p:sp>
              <p:nvSpPr>
                <p:cNvPr id="125126" name="Freeform 198"/>
                <p:cNvSpPr>
                  <a:spLocks/>
                </p:cNvSpPr>
                <p:nvPr/>
              </p:nvSpPr>
              <p:spPr bwMode="auto">
                <a:xfrm>
                  <a:off x="3594" y="2255"/>
                  <a:ext cx="128" cy="131"/>
                </a:xfrm>
                <a:custGeom>
                  <a:avLst/>
                  <a:gdLst/>
                  <a:ahLst/>
                  <a:cxnLst>
                    <a:cxn ang="0">
                      <a:pos x="61" y="18"/>
                    </a:cxn>
                    <a:cxn ang="0">
                      <a:pos x="45" y="39"/>
                    </a:cxn>
                    <a:cxn ang="0">
                      <a:pos x="25" y="64"/>
                    </a:cxn>
                    <a:cxn ang="0">
                      <a:pos x="10" y="79"/>
                    </a:cxn>
                    <a:cxn ang="0">
                      <a:pos x="1" y="90"/>
                    </a:cxn>
                    <a:cxn ang="0">
                      <a:pos x="0" y="113"/>
                    </a:cxn>
                    <a:cxn ang="0">
                      <a:pos x="8" y="122"/>
                    </a:cxn>
                    <a:cxn ang="0">
                      <a:pos x="26" y="127"/>
                    </a:cxn>
                    <a:cxn ang="0">
                      <a:pos x="44" y="130"/>
                    </a:cxn>
                    <a:cxn ang="0">
                      <a:pos x="61" y="127"/>
                    </a:cxn>
                    <a:cxn ang="0">
                      <a:pos x="72" y="113"/>
                    </a:cxn>
                    <a:cxn ang="0">
                      <a:pos x="93" y="97"/>
                    </a:cxn>
                    <a:cxn ang="0">
                      <a:pos x="125" y="82"/>
                    </a:cxn>
                    <a:cxn ang="0">
                      <a:pos x="127" y="33"/>
                    </a:cxn>
                    <a:cxn ang="0">
                      <a:pos x="123" y="0"/>
                    </a:cxn>
                    <a:cxn ang="0">
                      <a:pos x="61" y="18"/>
                    </a:cxn>
                  </a:cxnLst>
                  <a:rect l="0" t="0" r="r" b="b"/>
                  <a:pathLst>
                    <a:path w="128" h="131">
                      <a:moveTo>
                        <a:pt x="61" y="18"/>
                      </a:moveTo>
                      <a:lnTo>
                        <a:pt x="45" y="39"/>
                      </a:lnTo>
                      <a:lnTo>
                        <a:pt x="25" y="64"/>
                      </a:lnTo>
                      <a:lnTo>
                        <a:pt x="10" y="79"/>
                      </a:lnTo>
                      <a:lnTo>
                        <a:pt x="1" y="90"/>
                      </a:lnTo>
                      <a:lnTo>
                        <a:pt x="0" y="113"/>
                      </a:lnTo>
                      <a:lnTo>
                        <a:pt x="8" y="122"/>
                      </a:lnTo>
                      <a:lnTo>
                        <a:pt x="26" y="127"/>
                      </a:lnTo>
                      <a:lnTo>
                        <a:pt x="44" y="130"/>
                      </a:lnTo>
                      <a:lnTo>
                        <a:pt x="61" y="127"/>
                      </a:lnTo>
                      <a:lnTo>
                        <a:pt x="72" y="113"/>
                      </a:lnTo>
                      <a:lnTo>
                        <a:pt x="93" y="97"/>
                      </a:lnTo>
                      <a:lnTo>
                        <a:pt x="125" y="82"/>
                      </a:lnTo>
                      <a:lnTo>
                        <a:pt x="127" y="33"/>
                      </a:lnTo>
                      <a:lnTo>
                        <a:pt x="123" y="0"/>
                      </a:lnTo>
                      <a:lnTo>
                        <a:pt x="61" y="18"/>
                      </a:lnTo>
                    </a:path>
                  </a:pathLst>
                </a:custGeom>
                <a:solidFill>
                  <a:srgbClr val="3F1F00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25127" name="Freeform 199"/>
                <p:cNvSpPr>
                  <a:spLocks/>
                </p:cNvSpPr>
                <p:nvPr/>
              </p:nvSpPr>
              <p:spPr bwMode="auto">
                <a:xfrm>
                  <a:off x="3752" y="2265"/>
                  <a:ext cx="134" cy="111"/>
                </a:xfrm>
                <a:custGeom>
                  <a:avLst/>
                  <a:gdLst/>
                  <a:ahLst/>
                  <a:cxnLst>
                    <a:cxn ang="0">
                      <a:pos x="3" y="1"/>
                    </a:cxn>
                    <a:cxn ang="0">
                      <a:pos x="0" y="43"/>
                    </a:cxn>
                    <a:cxn ang="0">
                      <a:pos x="3" y="76"/>
                    </a:cxn>
                    <a:cxn ang="0">
                      <a:pos x="33" y="88"/>
                    </a:cxn>
                    <a:cxn ang="0">
                      <a:pos x="49" y="88"/>
                    </a:cxn>
                    <a:cxn ang="0">
                      <a:pos x="71" y="99"/>
                    </a:cxn>
                    <a:cxn ang="0">
                      <a:pos x="97" y="106"/>
                    </a:cxn>
                    <a:cxn ang="0">
                      <a:pos x="132" y="110"/>
                    </a:cxn>
                    <a:cxn ang="0">
                      <a:pos x="133" y="94"/>
                    </a:cxn>
                    <a:cxn ang="0">
                      <a:pos x="133" y="77"/>
                    </a:cxn>
                    <a:cxn ang="0">
                      <a:pos x="105" y="52"/>
                    </a:cxn>
                    <a:cxn ang="0">
                      <a:pos x="75" y="23"/>
                    </a:cxn>
                    <a:cxn ang="0">
                      <a:pos x="57" y="0"/>
                    </a:cxn>
                    <a:cxn ang="0">
                      <a:pos x="3" y="1"/>
                    </a:cxn>
                  </a:cxnLst>
                  <a:rect l="0" t="0" r="r" b="b"/>
                  <a:pathLst>
                    <a:path w="134" h="111">
                      <a:moveTo>
                        <a:pt x="3" y="1"/>
                      </a:moveTo>
                      <a:lnTo>
                        <a:pt x="0" y="43"/>
                      </a:lnTo>
                      <a:lnTo>
                        <a:pt x="3" y="76"/>
                      </a:lnTo>
                      <a:lnTo>
                        <a:pt x="33" y="88"/>
                      </a:lnTo>
                      <a:lnTo>
                        <a:pt x="49" y="88"/>
                      </a:lnTo>
                      <a:lnTo>
                        <a:pt x="71" y="99"/>
                      </a:lnTo>
                      <a:lnTo>
                        <a:pt x="97" y="106"/>
                      </a:lnTo>
                      <a:lnTo>
                        <a:pt x="132" y="110"/>
                      </a:lnTo>
                      <a:lnTo>
                        <a:pt x="133" y="94"/>
                      </a:lnTo>
                      <a:lnTo>
                        <a:pt x="133" y="77"/>
                      </a:lnTo>
                      <a:lnTo>
                        <a:pt x="105" y="52"/>
                      </a:lnTo>
                      <a:lnTo>
                        <a:pt x="75" y="23"/>
                      </a:lnTo>
                      <a:lnTo>
                        <a:pt x="57" y="0"/>
                      </a:lnTo>
                      <a:lnTo>
                        <a:pt x="3" y="1"/>
                      </a:lnTo>
                    </a:path>
                  </a:pathLst>
                </a:custGeom>
                <a:solidFill>
                  <a:srgbClr val="3F1F00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sp>
            <p:nvSpPr>
              <p:cNvPr id="125128" name="Freeform 200"/>
              <p:cNvSpPr>
                <a:spLocks/>
              </p:cNvSpPr>
              <p:nvPr/>
            </p:nvSpPr>
            <p:spPr bwMode="auto">
              <a:xfrm>
                <a:off x="3645" y="1400"/>
                <a:ext cx="199" cy="90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80"/>
                  </a:cxn>
                  <a:cxn ang="0">
                    <a:pos x="0" y="203"/>
                  </a:cxn>
                  <a:cxn ang="0">
                    <a:pos x="0" y="348"/>
                  </a:cxn>
                  <a:cxn ang="0">
                    <a:pos x="6" y="436"/>
                  </a:cxn>
                  <a:cxn ang="0">
                    <a:pos x="6" y="472"/>
                  </a:cxn>
                  <a:cxn ang="0">
                    <a:pos x="2" y="610"/>
                  </a:cxn>
                  <a:cxn ang="0">
                    <a:pos x="4" y="708"/>
                  </a:cxn>
                  <a:cxn ang="0">
                    <a:pos x="8" y="843"/>
                  </a:cxn>
                  <a:cxn ang="0">
                    <a:pos x="8" y="879"/>
                  </a:cxn>
                  <a:cxn ang="0">
                    <a:pos x="21" y="898"/>
                  </a:cxn>
                  <a:cxn ang="0">
                    <a:pos x="71" y="876"/>
                  </a:cxn>
                  <a:cxn ang="0">
                    <a:pos x="85" y="588"/>
                  </a:cxn>
                  <a:cxn ang="0">
                    <a:pos x="89" y="407"/>
                  </a:cxn>
                  <a:cxn ang="0">
                    <a:pos x="96" y="247"/>
                  </a:cxn>
                  <a:cxn ang="0">
                    <a:pos x="102" y="501"/>
                  </a:cxn>
                  <a:cxn ang="0">
                    <a:pos x="108" y="872"/>
                  </a:cxn>
                  <a:cxn ang="0">
                    <a:pos x="158" y="901"/>
                  </a:cxn>
                  <a:cxn ang="0">
                    <a:pos x="169" y="879"/>
                  </a:cxn>
                  <a:cxn ang="0">
                    <a:pos x="181" y="552"/>
                  </a:cxn>
                  <a:cxn ang="0">
                    <a:pos x="183" y="392"/>
                  </a:cxn>
                  <a:cxn ang="0">
                    <a:pos x="198" y="44"/>
                  </a:cxn>
                  <a:cxn ang="0">
                    <a:pos x="194" y="4"/>
                  </a:cxn>
                  <a:cxn ang="0">
                    <a:pos x="6" y="0"/>
                  </a:cxn>
                </a:cxnLst>
                <a:rect l="0" t="0" r="r" b="b"/>
                <a:pathLst>
                  <a:path w="199" h="902">
                    <a:moveTo>
                      <a:pt x="6" y="0"/>
                    </a:moveTo>
                    <a:lnTo>
                      <a:pt x="0" y="80"/>
                    </a:lnTo>
                    <a:lnTo>
                      <a:pt x="0" y="203"/>
                    </a:lnTo>
                    <a:lnTo>
                      <a:pt x="0" y="348"/>
                    </a:lnTo>
                    <a:lnTo>
                      <a:pt x="6" y="436"/>
                    </a:lnTo>
                    <a:lnTo>
                      <a:pt x="6" y="472"/>
                    </a:lnTo>
                    <a:lnTo>
                      <a:pt x="2" y="610"/>
                    </a:lnTo>
                    <a:lnTo>
                      <a:pt x="4" y="708"/>
                    </a:lnTo>
                    <a:lnTo>
                      <a:pt x="8" y="843"/>
                    </a:lnTo>
                    <a:lnTo>
                      <a:pt x="8" y="879"/>
                    </a:lnTo>
                    <a:lnTo>
                      <a:pt x="21" y="898"/>
                    </a:lnTo>
                    <a:lnTo>
                      <a:pt x="71" y="876"/>
                    </a:lnTo>
                    <a:lnTo>
                      <a:pt x="85" y="588"/>
                    </a:lnTo>
                    <a:lnTo>
                      <a:pt x="89" y="407"/>
                    </a:lnTo>
                    <a:lnTo>
                      <a:pt x="96" y="247"/>
                    </a:lnTo>
                    <a:lnTo>
                      <a:pt x="102" y="501"/>
                    </a:lnTo>
                    <a:lnTo>
                      <a:pt x="108" y="872"/>
                    </a:lnTo>
                    <a:lnTo>
                      <a:pt x="158" y="901"/>
                    </a:lnTo>
                    <a:lnTo>
                      <a:pt x="169" y="879"/>
                    </a:lnTo>
                    <a:lnTo>
                      <a:pt x="181" y="552"/>
                    </a:lnTo>
                    <a:lnTo>
                      <a:pt x="183" y="392"/>
                    </a:lnTo>
                    <a:lnTo>
                      <a:pt x="198" y="44"/>
                    </a:lnTo>
                    <a:lnTo>
                      <a:pt x="194" y="4"/>
                    </a:lnTo>
                    <a:lnTo>
                      <a:pt x="6" y="0"/>
                    </a:lnTo>
                  </a:path>
                </a:pathLst>
              </a:custGeom>
              <a:solidFill>
                <a:srgbClr val="000000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</p:grpSp>
      </p:grpSp>
      <p:graphicFrame>
        <p:nvGraphicFramePr>
          <p:cNvPr id="125129" name="Object 201"/>
          <p:cNvGraphicFramePr>
            <a:graphicFrameLocks/>
          </p:cNvGraphicFramePr>
          <p:nvPr/>
        </p:nvGraphicFramePr>
        <p:xfrm>
          <a:off x="6019800" y="2895600"/>
          <a:ext cx="457200" cy="2436813"/>
        </p:xfrm>
        <a:graphic>
          <a:graphicData uri="http://schemas.openxmlformats.org/presentationml/2006/ole">
            <p:oleObj spid="_x0000_s125129" name="Klip" r:id="rId3" imgW="1220760" imgH="3657600" progId="">
              <p:embed/>
            </p:oleObj>
          </a:graphicData>
        </a:graphic>
      </p:graphicFrame>
      <p:grpSp>
        <p:nvGrpSpPr>
          <p:cNvPr id="125130" name="Group 202"/>
          <p:cNvGrpSpPr>
            <a:grpSpLocks/>
          </p:cNvGrpSpPr>
          <p:nvPr/>
        </p:nvGrpSpPr>
        <p:grpSpPr bwMode="auto">
          <a:xfrm>
            <a:off x="7010400" y="3886200"/>
            <a:ext cx="338138" cy="2674938"/>
            <a:chOff x="4157" y="1750"/>
            <a:chExt cx="213" cy="1685"/>
          </a:xfrm>
        </p:grpSpPr>
        <p:sp>
          <p:nvSpPr>
            <p:cNvPr id="125131" name="Freeform 203"/>
            <p:cNvSpPr>
              <a:spLocks/>
            </p:cNvSpPr>
            <p:nvPr/>
          </p:nvSpPr>
          <p:spPr bwMode="auto">
            <a:xfrm>
              <a:off x="4200" y="2893"/>
              <a:ext cx="113" cy="492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22" y="58"/>
                </a:cxn>
                <a:cxn ang="0">
                  <a:pos x="20" y="125"/>
                </a:cxn>
                <a:cxn ang="0">
                  <a:pos x="20" y="190"/>
                </a:cxn>
                <a:cxn ang="0">
                  <a:pos x="22" y="250"/>
                </a:cxn>
                <a:cxn ang="0">
                  <a:pos x="23" y="299"/>
                </a:cxn>
                <a:cxn ang="0">
                  <a:pos x="23" y="360"/>
                </a:cxn>
                <a:cxn ang="0">
                  <a:pos x="21" y="386"/>
                </a:cxn>
                <a:cxn ang="0">
                  <a:pos x="5" y="462"/>
                </a:cxn>
                <a:cxn ang="0">
                  <a:pos x="0" y="490"/>
                </a:cxn>
                <a:cxn ang="0">
                  <a:pos x="24" y="491"/>
                </a:cxn>
                <a:cxn ang="0">
                  <a:pos x="34" y="457"/>
                </a:cxn>
                <a:cxn ang="0">
                  <a:pos x="41" y="419"/>
                </a:cxn>
                <a:cxn ang="0">
                  <a:pos x="46" y="357"/>
                </a:cxn>
                <a:cxn ang="0">
                  <a:pos x="60" y="190"/>
                </a:cxn>
                <a:cxn ang="0">
                  <a:pos x="64" y="143"/>
                </a:cxn>
                <a:cxn ang="0">
                  <a:pos x="61" y="234"/>
                </a:cxn>
                <a:cxn ang="0">
                  <a:pos x="65" y="289"/>
                </a:cxn>
                <a:cxn ang="0">
                  <a:pos x="66" y="341"/>
                </a:cxn>
                <a:cxn ang="0">
                  <a:pos x="64" y="388"/>
                </a:cxn>
                <a:cxn ang="0">
                  <a:pos x="66" y="411"/>
                </a:cxn>
                <a:cxn ang="0">
                  <a:pos x="81" y="483"/>
                </a:cxn>
                <a:cxn ang="0">
                  <a:pos x="95" y="484"/>
                </a:cxn>
                <a:cxn ang="0">
                  <a:pos x="102" y="484"/>
                </a:cxn>
                <a:cxn ang="0">
                  <a:pos x="110" y="469"/>
                </a:cxn>
                <a:cxn ang="0">
                  <a:pos x="89" y="388"/>
                </a:cxn>
                <a:cxn ang="0">
                  <a:pos x="100" y="219"/>
                </a:cxn>
                <a:cxn ang="0">
                  <a:pos x="104" y="139"/>
                </a:cxn>
                <a:cxn ang="0">
                  <a:pos x="112" y="4"/>
                </a:cxn>
                <a:cxn ang="0">
                  <a:pos x="25" y="0"/>
                </a:cxn>
              </a:cxnLst>
              <a:rect l="0" t="0" r="r" b="b"/>
              <a:pathLst>
                <a:path w="113" h="492">
                  <a:moveTo>
                    <a:pt x="25" y="0"/>
                  </a:moveTo>
                  <a:lnTo>
                    <a:pt x="22" y="58"/>
                  </a:lnTo>
                  <a:lnTo>
                    <a:pt x="20" y="125"/>
                  </a:lnTo>
                  <a:lnTo>
                    <a:pt x="20" y="190"/>
                  </a:lnTo>
                  <a:lnTo>
                    <a:pt x="22" y="250"/>
                  </a:lnTo>
                  <a:lnTo>
                    <a:pt x="23" y="299"/>
                  </a:lnTo>
                  <a:lnTo>
                    <a:pt x="23" y="360"/>
                  </a:lnTo>
                  <a:lnTo>
                    <a:pt x="21" y="386"/>
                  </a:lnTo>
                  <a:lnTo>
                    <a:pt x="5" y="462"/>
                  </a:lnTo>
                  <a:lnTo>
                    <a:pt x="0" y="490"/>
                  </a:lnTo>
                  <a:lnTo>
                    <a:pt x="24" y="491"/>
                  </a:lnTo>
                  <a:lnTo>
                    <a:pt x="34" y="457"/>
                  </a:lnTo>
                  <a:lnTo>
                    <a:pt x="41" y="419"/>
                  </a:lnTo>
                  <a:lnTo>
                    <a:pt x="46" y="357"/>
                  </a:lnTo>
                  <a:lnTo>
                    <a:pt x="60" y="190"/>
                  </a:lnTo>
                  <a:lnTo>
                    <a:pt x="64" y="143"/>
                  </a:lnTo>
                  <a:lnTo>
                    <a:pt x="61" y="234"/>
                  </a:lnTo>
                  <a:lnTo>
                    <a:pt x="65" y="289"/>
                  </a:lnTo>
                  <a:lnTo>
                    <a:pt x="66" y="341"/>
                  </a:lnTo>
                  <a:lnTo>
                    <a:pt x="64" y="388"/>
                  </a:lnTo>
                  <a:lnTo>
                    <a:pt x="66" y="411"/>
                  </a:lnTo>
                  <a:lnTo>
                    <a:pt x="81" y="483"/>
                  </a:lnTo>
                  <a:lnTo>
                    <a:pt x="95" y="484"/>
                  </a:lnTo>
                  <a:lnTo>
                    <a:pt x="102" y="484"/>
                  </a:lnTo>
                  <a:lnTo>
                    <a:pt x="110" y="469"/>
                  </a:lnTo>
                  <a:lnTo>
                    <a:pt x="89" y="388"/>
                  </a:lnTo>
                  <a:lnTo>
                    <a:pt x="100" y="219"/>
                  </a:lnTo>
                  <a:lnTo>
                    <a:pt x="104" y="139"/>
                  </a:lnTo>
                  <a:lnTo>
                    <a:pt x="112" y="4"/>
                  </a:lnTo>
                  <a:lnTo>
                    <a:pt x="25" y="0"/>
                  </a:lnTo>
                </a:path>
              </a:pathLst>
            </a:custGeom>
            <a:solidFill>
              <a:srgbClr val="FFCC99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5132" name="Group 204"/>
            <p:cNvGrpSpPr>
              <a:grpSpLocks/>
            </p:cNvGrpSpPr>
            <p:nvPr/>
          </p:nvGrpSpPr>
          <p:grpSpPr bwMode="auto">
            <a:xfrm>
              <a:off x="4159" y="2283"/>
              <a:ext cx="206" cy="490"/>
              <a:chOff x="4159" y="2283"/>
              <a:chExt cx="206" cy="490"/>
            </a:xfrm>
          </p:grpSpPr>
          <p:sp>
            <p:nvSpPr>
              <p:cNvPr id="125133" name="Freeform 205"/>
              <p:cNvSpPr>
                <a:spLocks/>
              </p:cNvSpPr>
              <p:nvPr/>
            </p:nvSpPr>
            <p:spPr bwMode="auto">
              <a:xfrm>
                <a:off x="4159" y="2297"/>
                <a:ext cx="57" cy="476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0" y="107"/>
                  </a:cxn>
                  <a:cxn ang="0">
                    <a:pos x="9" y="255"/>
                  </a:cxn>
                  <a:cxn ang="0">
                    <a:pos x="17" y="383"/>
                  </a:cxn>
                  <a:cxn ang="0">
                    <a:pos x="31" y="461"/>
                  </a:cxn>
                  <a:cxn ang="0">
                    <a:pos x="37" y="475"/>
                  </a:cxn>
                  <a:cxn ang="0">
                    <a:pos x="41" y="453"/>
                  </a:cxn>
                  <a:cxn ang="0">
                    <a:pos x="43" y="399"/>
                  </a:cxn>
                  <a:cxn ang="0">
                    <a:pos x="56" y="384"/>
                  </a:cxn>
                  <a:cxn ang="0">
                    <a:pos x="39" y="341"/>
                  </a:cxn>
                  <a:cxn ang="0">
                    <a:pos x="28" y="315"/>
                  </a:cxn>
                  <a:cxn ang="0">
                    <a:pos x="30" y="97"/>
                  </a:cxn>
                  <a:cxn ang="0">
                    <a:pos x="35" y="8"/>
                  </a:cxn>
                  <a:cxn ang="0">
                    <a:pos x="3" y="0"/>
                  </a:cxn>
                </a:cxnLst>
                <a:rect l="0" t="0" r="r" b="b"/>
                <a:pathLst>
                  <a:path w="57" h="476">
                    <a:moveTo>
                      <a:pt x="3" y="0"/>
                    </a:moveTo>
                    <a:lnTo>
                      <a:pt x="0" y="107"/>
                    </a:lnTo>
                    <a:lnTo>
                      <a:pt x="9" y="255"/>
                    </a:lnTo>
                    <a:lnTo>
                      <a:pt x="17" y="383"/>
                    </a:lnTo>
                    <a:lnTo>
                      <a:pt x="31" y="461"/>
                    </a:lnTo>
                    <a:lnTo>
                      <a:pt x="37" y="475"/>
                    </a:lnTo>
                    <a:lnTo>
                      <a:pt x="41" y="453"/>
                    </a:lnTo>
                    <a:lnTo>
                      <a:pt x="43" y="399"/>
                    </a:lnTo>
                    <a:lnTo>
                      <a:pt x="56" y="384"/>
                    </a:lnTo>
                    <a:lnTo>
                      <a:pt x="39" y="341"/>
                    </a:lnTo>
                    <a:lnTo>
                      <a:pt x="28" y="315"/>
                    </a:lnTo>
                    <a:lnTo>
                      <a:pt x="30" y="97"/>
                    </a:lnTo>
                    <a:lnTo>
                      <a:pt x="35" y="8"/>
                    </a:lnTo>
                    <a:lnTo>
                      <a:pt x="3" y="0"/>
                    </a:lnTo>
                  </a:path>
                </a:pathLst>
              </a:custGeom>
              <a:solidFill>
                <a:srgbClr val="FFCC99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25134" name="Freeform 206"/>
              <p:cNvSpPr>
                <a:spLocks/>
              </p:cNvSpPr>
              <p:nvPr/>
            </p:nvSpPr>
            <p:spPr bwMode="auto">
              <a:xfrm>
                <a:off x="4315" y="2283"/>
                <a:ext cx="50" cy="445"/>
              </a:xfrm>
              <a:custGeom>
                <a:avLst/>
                <a:gdLst/>
                <a:ahLst/>
                <a:cxnLst>
                  <a:cxn ang="0">
                    <a:pos x="14" y="13"/>
                  </a:cxn>
                  <a:cxn ang="0">
                    <a:pos x="21" y="92"/>
                  </a:cxn>
                  <a:cxn ang="0">
                    <a:pos x="20" y="282"/>
                  </a:cxn>
                  <a:cxn ang="0">
                    <a:pos x="0" y="362"/>
                  </a:cxn>
                  <a:cxn ang="0">
                    <a:pos x="5" y="369"/>
                  </a:cxn>
                  <a:cxn ang="0">
                    <a:pos x="0" y="410"/>
                  </a:cxn>
                  <a:cxn ang="0">
                    <a:pos x="4" y="444"/>
                  </a:cxn>
                  <a:cxn ang="0">
                    <a:pos x="20" y="390"/>
                  </a:cxn>
                  <a:cxn ang="0">
                    <a:pos x="35" y="292"/>
                  </a:cxn>
                  <a:cxn ang="0">
                    <a:pos x="49" y="74"/>
                  </a:cxn>
                  <a:cxn ang="0">
                    <a:pos x="43" y="0"/>
                  </a:cxn>
                  <a:cxn ang="0">
                    <a:pos x="14" y="13"/>
                  </a:cxn>
                </a:cxnLst>
                <a:rect l="0" t="0" r="r" b="b"/>
                <a:pathLst>
                  <a:path w="50" h="445">
                    <a:moveTo>
                      <a:pt x="14" y="13"/>
                    </a:moveTo>
                    <a:lnTo>
                      <a:pt x="21" y="92"/>
                    </a:lnTo>
                    <a:lnTo>
                      <a:pt x="20" y="282"/>
                    </a:lnTo>
                    <a:lnTo>
                      <a:pt x="0" y="362"/>
                    </a:lnTo>
                    <a:lnTo>
                      <a:pt x="5" y="369"/>
                    </a:lnTo>
                    <a:lnTo>
                      <a:pt x="0" y="410"/>
                    </a:lnTo>
                    <a:lnTo>
                      <a:pt x="4" y="444"/>
                    </a:lnTo>
                    <a:lnTo>
                      <a:pt x="20" y="390"/>
                    </a:lnTo>
                    <a:lnTo>
                      <a:pt x="35" y="292"/>
                    </a:lnTo>
                    <a:lnTo>
                      <a:pt x="49" y="74"/>
                    </a:lnTo>
                    <a:lnTo>
                      <a:pt x="43" y="0"/>
                    </a:lnTo>
                    <a:lnTo>
                      <a:pt x="14" y="13"/>
                    </a:lnTo>
                  </a:path>
                </a:pathLst>
              </a:custGeom>
              <a:solidFill>
                <a:srgbClr val="FFCC99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25135" name="Freeform 207"/>
            <p:cNvSpPr>
              <a:spLocks/>
            </p:cNvSpPr>
            <p:nvPr/>
          </p:nvSpPr>
          <p:spPr bwMode="auto">
            <a:xfrm>
              <a:off x="4234" y="1782"/>
              <a:ext cx="71" cy="224"/>
            </a:xfrm>
            <a:custGeom>
              <a:avLst/>
              <a:gdLst/>
              <a:ahLst/>
              <a:cxnLst>
                <a:cxn ang="0">
                  <a:pos x="10" y="223"/>
                </a:cxn>
                <a:cxn ang="0">
                  <a:pos x="10" y="189"/>
                </a:cxn>
                <a:cxn ang="0">
                  <a:pos x="2" y="150"/>
                </a:cxn>
                <a:cxn ang="0">
                  <a:pos x="0" y="123"/>
                </a:cxn>
                <a:cxn ang="0">
                  <a:pos x="0" y="104"/>
                </a:cxn>
                <a:cxn ang="0">
                  <a:pos x="0" y="75"/>
                </a:cxn>
                <a:cxn ang="0">
                  <a:pos x="2" y="50"/>
                </a:cxn>
                <a:cxn ang="0">
                  <a:pos x="5" y="35"/>
                </a:cxn>
                <a:cxn ang="0">
                  <a:pos x="10" y="20"/>
                </a:cxn>
                <a:cxn ang="0">
                  <a:pos x="16" y="9"/>
                </a:cxn>
                <a:cxn ang="0">
                  <a:pos x="26" y="1"/>
                </a:cxn>
                <a:cxn ang="0">
                  <a:pos x="37" y="0"/>
                </a:cxn>
                <a:cxn ang="0">
                  <a:pos x="47" y="2"/>
                </a:cxn>
                <a:cxn ang="0">
                  <a:pos x="55" y="8"/>
                </a:cxn>
                <a:cxn ang="0">
                  <a:pos x="62" y="20"/>
                </a:cxn>
                <a:cxn ang="0">
                  <a:pos x="67" y="35"/>
                </a:cxn>
                <a:cxn ang="0">
                  <a:pos x="70" y="52"/>
                </a:cxn>
                <a:cxn ang="0">
                  <a:pos x="69" y="90"/>
                </a:cxn>
                <a:cxn ang="0">
                  <a:pos x="67" y="120"/>
                </a:cxn>
                <a:cxn ang="0">
                  <a:pos x="64" y="154"/>
                </a:cxn>
                <a:cxn ang="0">
                  <a:pos x="58" y="171"/>
                </a:cxn>
                <a:cxn ang="0">
                  <a:pos x="53" y="186"/>
                </a:cxn>
                <a:cxn ang="0">
                  <a:pos x="51" y="195"/>
                </a:cxn>
                <a:cxn ang="0">
                  <a:pos x="48" y="223"/>
                </a:cxn>
                <a:cxn ang="0">
                  <a:pos x="10" y="223"/>
                </a:cxn>
              </a:cxnLst>
              <a:rect l="0" t="0" r="r" b="b"/>
              <a:pathLst>
                <a:path w="71" h="224">
                  <a:moveTo>
                    <a:pt x="10" y="223"/>
                  </a:moveTo>
                  <a:lnTo>
                    <a:pt x="10" y="189"/>
                  </a:lnTo>
                  <a:lnTo>
                    <a:pt x="2" y="150"/>
                  </a:lnTo>
                  <a:lnTo>
                    <a:pt x="0" y="123"/>
                  </a:lnTo>
                  <a:lnTo>
                    <a:pt x="0" y="104"/>
                  </a:lnTo>
                  <a:lnTo>
                    <a:pt x="0" y="75"/>
                  </a:lnTo>
                  <a:lnTo>
                    <a:pt x="2" y="50"/>
                  </a:lnTo>
                  <a:lnTo>
                    <a:pt x="5" y="35"/>
                  </a:lnTo>
                  <a:lnTo>
                    <a:pt x="10" y="20"/>
                  </a:lnTo>
                  <a:lnTo>
                    <a:pt x="16" y="9"/>
                  </a:lnTo>
                  <a:lnTo>
                    <a:pt x="26" y="1"/>
                  </a:lnTo>
                  <a:lnTo>
                    <a:pt x="37" y="0"/>
                  </a:lnTo>
                  <a:lnTo>
                    <a:pt x="47" y="2"/>
                  </a:lnTo>
                  <a:lnTo>
                    <a:pt x="55" y="8"/>
                  </a:lnTo>
                  <a:lnTo>
                    <a:pt x="62" y="20"/>
                  </a:lnTo>
                  <a:lnTo>
                    <a:pt x="67" y="35"/>
                  </a:lnTo>
                  <a:lnTo>
                    <a:pt x="70" y="52"/>
                  </a:lnTo>
                  <a:lnTo>
                    <a:pt x="69" y="90"/>
                  </a:lnTo>
                  <a:lnTo>
                    <a:pt x="67" y="120"/>
                  </a:lnTo>
                  <a:lnTo>
                    <a:pt x="64" y="154"/>
                  </a:lnTo>
                  <a:lnTo>
                    <a:pt x="58" y="171"/>
                  </a:lnTo>
                  <a:lnTo>
                    <a:pt x="53" y="186"/>
                  </a:lnTo>
                  <a:lnTo>
                    <a:pt x="51" y="195"/>
                  </a:lnTo>
                  <a:lnTo>
                    <a:pt x="48" y="223"/>
                  </a:lnTo>
                  <a:lnTo>
                    <a:pt x="10" y="223"/>
                  </a:lnTo>
                </a:path>
              </a:pathLst>
            </a:custGeom>
            <a:solidFill>
              <a:srgbClr val="FFCC99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125136" name="Freeform 208"/>
            <p:cNvSpPr>
              <a:spLocks/>
            </p:cNvSpPr>
            <p:nvPr/>
          </p:nvSpPr>
          <p:spPr bwMode="auto">
            <a:xfrm>
              <a:off x="4203" y="1750"/>
              <a:ext cx="130" cy="186"/>
            </a:xfrm>
            <a:custGeom>
              <a:avLst/>
              <a:gdLst/>
              <a:ahLst/>
              <a:cxnLst>
                <a:cxn ang="0">
                  <a:pos x="13" y="182"/>
                </a:cxn>
                <a:cxn ang="0">
                  <a:pos x="8" y="185"/>
                </a:cxn>
                <a:cxn ang="0">
                  <a:pos x="0" y="179"/>
                </a:cxn>
                <a:cxn ang="0">
                  <a:pos x="4" y="149"/>
                </a:cxn>
                <a:cxn ang="0">
                  <a:pos x="8" y="113"/>
                </a:cxn>
                <a:cxn ang="0">
                  <a:pos x="16" y="71"/>
                </a:cxn>
                <a:cxn ang="0">
                  <a:pos x="21" y="48"/>
                </a:cxn>
                <a:cxn ang="0">
                  <a:pos x="26" y="29"/>
                </a:cxn>
                <a:cxn ang="0">
                  <a:pos x="37" y="11"/>
                </a:cxn>
                <a:cxn ang="0">
                  <a:pos x="57" y="4"/>
                </a:cxn>
                <a:cxn ang="0">
                  <a:pos x="74" y="0"/>
                </a:cxn>
                <a:cxn ang="0">
                  <a:pos x="99" y="18"/>
                </a:cxn>
                <a:cxn ang="0">
                  <a:pos x="109" y="39"/>
                </a:cxn>
                <a:cxn ang="0">
                  <a:pos x="117" y="76"/>
                </a:cxn>
                <a:cxn ang="0">
                  <a:pos x="125" y="120"/>
                </a:cxn>
                <a:cxn ang="0">
                  <a:pos x="129" y="157"/>
                </a:cxn>
                <a:cxn ang="0">
                  <a:pos x="127" y="173"/>
                </a:cxn>
                <a:cxn ang="0">
                  <a:pos x="116" y="175"/>
                </a:cxn>
                <a:cxn ang="0">
                  <a:pos x="107" y="179"/>
                </a:cxn>
                <a:cxn ang="0">
                  <a:pos x="94" y="183"/>
                </a:cxn>
                <a:cxn ang="0">
                  <a:pos x="98" y="145"/>
                </a:cxn>
                <a:cxn ang="0">
                  <a:pos x="98" y="123"/>
                </a:cxn>
                <a:cxn ang="0">
                  <a:pos x="97" y="104"/>
                </a:cxn>
                <a:cxn ang="0">
                  <a:pos x="98" y="77"/>
                </a:cxn>
                <a:cxn ang="0">
                  <a:pos x="83" y="67"/>
                </a:cxn>
                <a:cxn ang="0">
                  <a:pos x="79" y="44"/>
                </a:cxn>
                <a:cxn ang="0">
                  <a:pos x="66" y="59"/>
                </a:cxn>
                <a:cxn ang="0">
                  <a:pos x="49" y="88"/>
                </a:cxn>
                <a:cxn ang="0">
                  <a:pos x="56" y="74"/>
                </a:cxn>
                <a:cxn ang="0">
                  <a:pos x="41" y="96"/>
                </a:cxn>
                <a:cxn ang="0">
                  <a:pos x="41" y="131"/>
                </a:cxn>
                <a:cxn ang="0">
                  <a:pos x="45" y="148"/>
                </a:cxn>
                <a:cxn ang="0">
                  <a:pos x="49" y="162"/>
                </a:cxn>
                <a:cxn ang="0">
                  <a:pos x="52" y="184"/>
                </a:cxn>
                <a:cxn ang="0">
                  <a:pos x="37" y="184"/>
                </a:cxn>
                <a:cxn ang="0">
                  <a:pos x="44" y="184"/>
                </a:cxn>
                <a:cxn ang="0">
                  <a:pos x="22" y="179"/>
                </a:cxn>
                <a:cxn ang="0">
                  <a:pos x="21" y="179"/>
                </a:cxn>
                <a:cxn ang="0">
                  <a:pos x="13" y="182"/>
                </a:cxn>
              </a:cxnLst>
              <a:rect l="0" t="0" r="r" b="b"/>
              <a:pathLst>
                <a:path w="130" h="186">
                  <a:moveTo>
                    <a:pt x="13" y="182"/>
                  </a:moveTo>
                  <a:lnTo>
                    <a:pt x="8" y="185"/>
                  </a:lnTo>
                  <a:lnTo>
                    <a:pt x="0" y="179"/>
                  </a:lnTo>
                  <a:lnTo>
                    <a:pt x="4" y="149"/>
                  </a:lnTo>
                  <a:lnTo>
                    <a:pt x="8" y="113"/>
                  </a:lnTo>
                  <a:lnTo>
                    <a:pt x="16" y="71"/>
                  </a:lnTo>
                  <a:lnTo>
                    <a:pt x="21" y="48"/>
                  </a:lnTo>
                  <a:lnTo>
                    <a:pt x="26" y="29"/>
                  </a:lnTo>
                  <a:lnTo>
                    <a:pt x="37" y="11"/>
                  </a:lnTo>
                  <a:lnTo>
                    <a:pt x="57" y="4"/>
                  </a:lnTo>
                  <a:lnTo>
                    <a:pt x="74" y="0"/>
                  </a:lnTo>
                  <a:lnTo>
                    <a:pt x="99" y="18"/>
                  </a:lnTo>
                  <a:lnTo>
                    <a:pt x="109" y="39"/>
                  </a:lnTo>
                  <a:lnTo>
                    <a:pt x="117" y="76"/>
                  </a:lnTo>
                  <a:lnTo>
                    <a:pt x="125" y="120"/>
                  </a:lnTo>
                  <a:lnTo>
                    <a:pt x="129" y="157"/>
                  </a:lnTo>
                  <a:lnTo>
                    <a:pt x="127" y="173"/>
                  </a:lnTo>
                  <a:lnTo>
                    <a:pt x="116" y="175"/>
                  </a:lnTo>
                  <a:lnTo>
                    <a:pt x="107" y="179"/>
                  </a:lnTo>
                  <a:lnTo>
                    <a:pt x="94" y="183"/>
                  </a:lnTo>
                  <a:lnTo>
                    <a:pt x="98" y="145"/>
                  </a:lnTo>
                  <a:lnTo>
                    <a:pt x="98" y="123"/>
                  </a:lnTo>
                  <a:lnTo>
                    <a:pt x="97" y="104"/>
                  </a:lnTo>
                  <a:lnTo>
                    <a:pt x="98" y="77"/>
                  </a:lnTo>
                  <a:lnTo>
                    <a:pt x="83" y="67"/>
                  </a:lnTo>
                  <a:lnTo>
                    <a:pt x="79" y="44"/>
                  </a:lnTo>
                  <a:lnTo>
                    <a:pt x="66" y="59"/>
                  </a:lnTo>
                  <a:lnTo>
                    <a:pt x="49" y="88"/>
                  </a:lnTo>
                  <a:lnTo>
                    <a:pt x="56" y="74"/>
                  </a:lnTo>
                  <a:lnTo>
                    <a:pt x="41" y="96"/>
                  </a:lnTo>
                  <a:lnTo>
                    <a:pt x="41" y="131"/>
                  </a:lnTo>
                  <a:lnTo>
                    <a:pt x="45" y="148"/>
                  </a:lnTo>
                  <a:lnTo>
                    <a:pt x="49" y="162"/>
                  </a:lnTo>
                  <a:lnTo>
                    <a:pt x="52" y="184"/>
                  </a:lnTo>
                  <a:lnTo>
                    <a:pt x="37" y="184"/>
                  </a:lnTo>
                  <a:lnTo>
                    <a:pt x="44" y="184"/>
                  </a:lnTo>
                  <a:lnTo>
                    <a:pt x="22" y="179"/>
                  </a:lnTo>
                  <a:lnTo>
                    <a:pt x="21" y="179"/>
                  </a:lnTo>
                  <a:lnTo>
                    <a:pt x="13" y="182"/>
                  </a:lnTo>
                </a:path>
              </a:pathLst>
            </a:custGeom>
            <a:solidFill>
              <a:srgbClr val="FFCC99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125137" name="Freeform 209"/>
            <p:cNvSpPr>
              <a:spLocks/>
            </p:cNvSpPr>
            <p:nvPr/>
          </p:nvSpPr>
          <p:spPr bwMode="auto">
            <a:xfrm>
              <a:off x="4157" y="2004"/>
              <a:ext cx="213" cy="906"/>
            </a:xfrm>
            <a:custGeom>
              <a:avLst/>
              <a:gdLst/>
              <a:ahLst/>
              <a:cxnLst>
                <a:cxn ang="0">
                  <a:pos x="85" y="0"/>
                </a:cxn>
                <a:cxn ang="0">
                  <a:pos x="33" y="50"/>
                </a:cxn>
                <a:cxn ang="0">
                  <a:pos x="27" y="65"/>
                </a:cxn>
                <a:cxn ang="0">
                  <a:pos x="0" y="295"/>
                </a:cxn>
                <a:cxn ang="0">
                  <a:pos x="40" y="305"/>
                </a:cxn>
                <a:cxn ang="0">
                  <a:pos x="45" y="247"/>
                </a:cxn>
                <a:cxn ang="0">
                  <a:pos x="61" y="369"/>
                </a:cxn>
                <a:cxn ang="0">
                  <a:pos x="35" y="640"/>
                </a:cxn>
                <a:cxn ang="0">
                  <a:pos x="48" y="902"/>
                </a:cxn>
                <a:cxn ang="0">
                  <a:pos x="64" y="905"/>
                </a:cxn>
                <a:cxn ang="0">
                  <a:pos x="86" y="901"/>
                </a:cxn>
                <a:cxn ang="0">
                  <a:pos x="118" y="898"/>
                </a:cxn>
                <a:cxn ang="0">
                  <a:pos x="146" y="898"/>
                </a:cxn>
                <a:cxn ang="0">
                  <a:pos x="169" y="899"/>
                </a:cxn>
                <a:cxn ang="0">
                  <a:pos x="178" y="521"/>
                </a:cxn>
                <a:cxn ang="0">
                  <a:pos x="155" y="356"/>
                </a:cxn>
                <a:cxn ang="0">
                  <a:pos x="164" y="264"/>
                </a:cxn>
                <a:cxn ang="0">
                  <a:pos x="169" y="298"/>
                </a:cxn>
                <a:cxn ang="0">
                  <a:pos x="212" y="278"/>
                </a:cxn>
                <a:cxn ang="0">
                  <a:pos x="179" y="63"/>
                </a:cxn>
                <a:cxn ang="0">
                  <a:pos x="125" y="0"/>
                </a:cxn>
                <a:cxn ang="0">
                  <a:pos x="85" y="0"/>
                </a:cxn>
              </a:cxnLst>
              <a:rect l="0" t="0" r="r" b="b"/>
              <a:pathLst>
                <a:path w="213" h="906">
                  <a:moveTo>
                    <a:pt x="85" y="0"/>
                  </a:moveTo>
                  <a:lnTo>
                    <a:pt x="33" y="50"/>
                  </a:lnTo>
                  <a:lnTo>
                    <a:pt x="27" y="65"/>
                  </a:lnTo>
                  <a:lnTo>
                    <a:pt x="0" y="295"/>
                  </a:lnTo>
                  <a:lnTo>
                    <a:pt x="40" y="305"/>
                  </a:lnTo>
                  <a:lnTo>
                    <a:pt x="45" y="247"/>
                  </a:lnTo>
                  <a:lnTo>
                    <a:pt x="61" y="369"/>
                  </a:lnTo>
                  <a:lnTo>
                    <a:pt x="35" y="640"/>
                  </a:lnTo>
                  <a:lnTo>
                    <a:pt x="48" y="902"/>
                  </a:lnTo>
                  <a:lnTo>
                    <a:pt x="64" y="905"/>
                  </a:lnTo>
                  <a:lnTo>
                    <a:pt x="86" y="901"/>
                  </a:lnTo>
                  <a:lnTo>
                    <a:pt x="118" y="898"/>
                  </a:lnTo>
                  <a:lnTo>
                    <a:pt x="146" y="898"/>
                  </a:lnTo>
                  <a:lnTo>
                    <a:pt x="169" y="899"/>
                  </a:lnTo>
                  <a:lnTo>
                    <a:pt x="178" y="521"/>
                  </a:lnTo>
                  <a:lnTo>
                    <a:pt x="155" y="356"/>
                  </a:lnTo>
                  <a:lnTo>
                    <a:pt x="164" y="264"/>
                  </a:lnTo>
                  <a:lnTo>
                    <a:pt x="169" y="298"/>
                  </a:lnTo>
                  <a:lnTo>
                    <a:pt x="212" y="278"/>
                  </a:lnTo>
                  <a:lnTo>
                    <a:pt x="179" y="63"/>
                  </a:lnTo>
                  <a:lnTo>
                    <a:pt x="125" y="0"/>
                  </a:lnTo>
                  <a:lnTo>
                    <a:pt x="85" y="0"/>
                  </a:lnTo>
                </a:path>
              </a:pathLst>
            </a:custGeom>
            <a:solidFill>
              <a:srgbClr val="FFCC99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5138" name="Group 210"/>
            <p:cNvGrpSpPr>
              <a:grpSpLocks/>
            </p:cNvGrpSpPr>
            <p:nvPr/>
          </p:nvGrpSpPr>
          <p:grpSpPr bwMode="auto">
            <a:xfrm>
              <a:off x="4218" y="2006"/>
              <a:ext cx="93" cy="378"/>
              <a:chOff x="4218" y="2006"/>
              <a:chExt cx="93" cy="378"/>
            </a:xfrm>
          </p:grpSpPr>
          <p:sp>
            <p:nvSpPr>
              <p:cNvPr id="125139" name="Freeform 211"/>
              <p:cNvSpPr>
                <a:spLocks/>
              </p:cNvSpPr>
              <p:nvPr/>
            </p:nvSpPr>
            <p:spPr bwMode="auto">
              <a:xfrm>
                <a:off x="4239" y="2006"/>
                <a:ext cx="49" cy="45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11" y="44"/>
                  </a:cxn>
                  <a:cxn ang="0">
                    <a:pos x="25" y="0"/>
                  </a:cxn>
                  <a:cxn ang="0">
                    <a:pos x="39" y="44"/>
                  </a:cxn>
                  <a:cxn ang="0">
                    <a:pos x="48" y="5"/>
                  </a:cxn>
                  <a:cxn ang="0">
                    <a:pos x="0" y="4"/>
                  </a:cxn>
                </a:cxnLst>
                <a:rect l="0" t="0" r="r" b="b"/>
                <a:pathLst>
                  <a:path w="49" h="45">
                    <a:moveTo>
                      <a:pt x="0" y="4"/>
                    </a:moveTo>
                    <a:lnTo>
                      <a:pt x="11" y="44"/>
                    </a:lnTo>
                    <a:lnTo>
                      <a:pt x="25" y="0"/>
                    </a:lnTo>
                    <a:lnTo>
                      <a:pt x="39" y="44"/>
                    </a:lnTo>
                    <a:lnTo>
                      <a:pt x="48" y="5"/>
                    </a:lnTo>
                    <a:lnTo>
                      <a:pt x="0" y="4"/>
                    </a:lnTo>
                  </a:path>
                </a:pathLst>
              </a:custGeom>
              <a:solidFill>
                <a:srgbClr val="FFCC99"/>
              </a:solidFill>
              <a:ln w="12700" cap="rnd" cmpd="sng">
                <a:solidFill>
                  <a:srgbClr val="00007F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25140" name="Freeform 212"/>
              <p:cNvSpPr>
                <a:spLocks/>
              </p:cNvSpPr>
              <p:nvPr/>
            </p:nvSpPr>
            <p:spPr bwMode="auto">
              <a:xfrm>
                <a:off x="4264" y="2016"/>
                <a:ext cx="17" cy="3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147"/>
                  </a:cxn>
                  <a:cxn ang="0">
                    <a:pos x="16" y="353"/>
                  </a:cxn>
                  <a:cxn ang="0">
                    <a:pos x="0" y="0"/>
                  </a:cxn>
                </a:cxnLst>
                <a:rect l="0" t="0" r="r" b="b"/>
                <a:pathLst>
                  <a:path w="17" h="354">
                    <a:moveTo>
                      <a:pt x="0" y="0"/>
                    </a:moveTo>
                    <a:lnTo>
                      <a:pt x="16" y="147"/>
                    </a:lnTo>
                    <a:lnTo>
                      <a:pt x="16" y="353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CC99"/>
              </a:solidFill>
              <a:ln w="12700" cap="rnd" cmpd="sng">
                <a:solidFill>
                  <a:srgbClr val="00007F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25141" name="Freeform 213"/>
              <p:cNvSpPr>
                <a:spLocks/>
              </p:cNvSpPr>
              <p:nvPr/>
            </p:nvSpPr>
            <p:spPr bwMode="auto">
              <a:xfrm>
                <a:off x="4218" y="2367"/>
                <a:ext cx="93" cy="17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51" y="0"/>
                  </a:cxn>
                  <a:cxn ang="0">
                    <a:pos x="92" y="5"/>
                  </a:cxn>
                  <a:cxn ang="0">
                    <a:pos x="0" y="16"/>
                  </a:cxn>
                </a:cxnLst>
                <a:rect l="0" t="0" r="r" b="b"/>
                <a:pathLst>
                  <a:path w="93" h="17">
                    <a:moveTo>
                      <a:pt x="0" y="16"/>
                    </a:moveTo>
                    <a:lnTo>
                      <a:pt x="51" y="0"/>
                    </a:lnTo>
                    <a:lnTo>
                      <a:pt x="92" y="5"/>
                    </a:lnTo>
                    <a:lnTo>
                      <a:pt x="0" y="16"/>
                    </a:lnTo>
                  </a:path>
                </a:pathLst>
              </a:custGeom>
              <a:solidFill>
                <a:srgbClr val="FFCC99"/>
              </a:solidFill>
              <a:ln w="12700" cap="rnd" cmpd="sng">
                <a:solidFill>
                  <a:srgbClr val="00007F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25142" name="Group 214"/>
            <p:cNvGrpSpPr>
              <a:grpSpLocks/>
            </p:cNvGrpSpPr>
            <p:nvPr/>
          </p:nvGrpSpPr>
          <p:grpSpPr bwMode="auto">
            <a:xfrm>
              <a:off x="4194" y="3286"/>
              <a:ext cx="125" cy="149"/>
              <a:chOff x="4194" y="3286"/>
              <a:chExt cx="125" cy="149"/>
            </a:xfrm>
          </p:grpSpPr>
          <p:sp>
            <p:nvSpPr>
              <p:cNvPr id="125143" name="Freeform 215"/>
              <p:cNvSpPr>
                <a:spLocks/>
              </p:cNvSpPr>
              <p:nvPr/>
            </p:nvSpPr>
            <p:spPr bwMode="auto">
              <a:xfrm>
                <a:off x="4194" y="3299"/>
                <a:ext cx="50" cy="136"/>
              </a:xfrm>
              <a:custGeom>
                <a:avLst/>
                <a:gdLst/>
                <a:ahLst/>
                <a:cxnLst>
                  <a:cxn ang="0">
                    <a:pos x="9" y="67"/>
                  </a:cxn>
                  <a:cxn ang="0">
                    <a:pos x="2" y="88"/>
                  </a:cxn>
                  <a:cxn ang="0">
                    <a:pos x="0" y="103"/>
                  </a:cxn>
                  <a:cxn ang="0">
                    <a:pos x="0" y="115"/>
                  </a:cxn>
                  <a:cxn ang="0">
                    <a:pos x="2" y="124"/>
                  </a:cxn>
                  <a:cxn ang="0">
                    <a:pos x="5" y="131"/>
                  </a:cxn>
                  <a:cxn ang="0">
                    <a:pos x="11" y="135"/>
                  </a:cxn>
                  <a:cxn ang="0">
                    <a:pos x="20" y="134"/>
                  </a:cxn>
                  <a:cxn ang="0">
                    <a:pos x="28" y="127"/>
                  </a:cxn>
                  <a:cxn ang="0">
                    <a:pos x="34" y="114"/>
                  </a:cxn>
                  <a:cxn ang="0">
                    <a:pos x="40" y="96"/>
                  </a:cxn>
                  <a:cxn ang="0">
                    <a:pos x="43" y="60"/>
                  </a:cxn>
                  <a:cxn ang="0">
                    <a:pos x="49" y="23"/>
                  </a:cxn>
                  <a:cxn ang="0">
                    <a:pos x="48" y="0"/>
                  </a:cxn>
                  <a:cxn ang="0">
                    <a:pos x="38" y="52"/>
                  </a:cxn>
                  <a:cxn ang="0">
                    <a:pos x="30" y="85"/>
                  </a:cxn>
                  <a:cxn ang="0">
                    <a:pos x="18" y="85"/>
                  </a:cxn>
                  <a:cxn ang="0">
                    <a:pos x="7" y="83"/>
                  </a:cxn>
                  <a:cxn ang="0">
                    <a:pos x="9" y="67"/>
                  </a:cxn>
                </a:cxnLst>
                <a:rect l="0" t="0" r="r" b="b"/>
                <a:pathLst>
                  <a:path w="50" h="136">
                    <a:moveTo>
                      <a:pt x="9" y="67"/>
                    </a:moveTo>
                    <a:lnTo>
                      <a:pt x="2" y="88"/>
                    </a:lnTo>
                    <a:lnTo>
                      <a:pt x="0" y="103"/>
                    </a:lnTo>
                    <a:lnTo>
                      <a:pt x="0" y="115"/>
                    </a:lnTo>
                    <a:lnTo>
                      <a:pt x="2" y="124"/>
                    </a:lnTo>
                    <a:lnTo>
                      <a:pt x="5" y="131"/>
                    </a:lnTo>
                    <a:lnTo>
                      <a:pt x="11" y="135"/>
                    </a:lnTo>
                    <a:lnTo>
                      <a:pt x="20" y="134"/>
                    </a:lnTo>
                    <a:lnTo>
                      <a:pt x="28" y="127"/>
                    </a:lnTo>
                    <a:lnTo>
                      <a:pt x="34" y="114"/>
                    </a:lnTo>
                    <a:lnTo>
                      <a:pt x="40" y="96"/>
                    </a:lnTo>
                    <a:lnTo>
                      <a:pt x="43" y="60"/>
                    </a:lnTo>
                    <a:lnTo>
                      <a:pt x="49" y="23"/>
                    </a:lnTo>
                    <a:lnTo>
                      <a:pt x="48" y="0"/>
                    </a:lnTo>
                    <a:lnTo>
                      <a:pt x="38" y="52"/>
                    </a:lnTo>
                    <a:lnTo>
                      <a:pt x="30" y="85"/>
                    </a:lnTo>
                    <a:lnTo>
                      <a:pt x="18" y="85"/>
                    </a:lnTo>
                    <a:lnTo>
                      <a:pt x="7" y="83"/>
                    </a:lnTo>
                    <a:lnTo>
                      <a:pt x="9" y="67"/>
                    </a:lnTo>
                  </a:path>
                </a:pathLst>
              </a:custGeom>
              <a:solidFill>
                <a:srgbClr val="FFCC99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25144" name="Freeform 216"/>
              <p:cNvSpPr>
                <a:spLocks/>
              </p:cNvSpPr>
              <p:nvPr/>
            </p:nvSpPr>
            <p:spPr bwMode="auto">
              <a:xfrm>
                <a:off x="4263" y="3286"/>
                <a:ext cx="56" cy="148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0" y="15"/>
                  </a:cxn>
                  <a:cxn ang="0">
                    <a:pos x="7" y="52"/>
                  </a:cxn>
                  <a:cxn ang="0">
                    <a:pos x="12" y="82"/>
                  </a:cxn>
                  <a:cxn ang="0">
                    <a:pos x="17" y="111"/>
                  </a:cxn>
                  <a:cxn ang="0">
                    <a:pos x="23" y="127"/>
                  </a:cxn>
                  <a:cxn ang="0">
                    <a:pos x="29" y="139"/>
                  </a:cxn>
                  <a:cxn ang="0">
                    <a:pos x="36" y="144"/>
                  </a:cxn>
                  <a:cxn ang="0">
                    <a:pos x="45" y="147"/>
                  </a:cxn>
                  <a:cxn ang="0">
                    <a:pos x="49" y="142"/>
                  </a:cxn>
                  <a:cxn ang="0">
                    <a:pos x="53" y="138"/>
                  </a:cxn>
                  <a:cxn ang="0">
                    <a:pos x="55" y="124"/>
                  </a:cxn>
                  <a:cxn ang="0">
                    <a:pos x="54" y="104"/>
                  </a:cxn>
                  <a:cxn ang="0">
                    <a:pos x="49" y="81"/>
                  </a:cxn>
                  <a:cxn ang="0">
                    <a:pos x="45" y="69"/>
                  </a:cxn>
                  <a:cxn ang="0">
                    <a:pos x="44" y="80"/>
                  </a:cxn>
                  <a:cxn ang="0">
                    <a:pos x="42" y="85"/>
                  </a:cxn>
                  <a:cxn ang="0">
                    <a:pos x="35" y="88"/>
                  </a:cxn>
                  <a:cxn ang="0">
                    <a:pos x="29" y="90"/>
                  </a:cxn>
                  <a:cxn ang="0">
                    <a:pos x="18" y="86"/>
                  </a:cxn>
                  <a:cxn ang="0">
                    <a:pos x="7" y="29"/>
                  </a:cxn>
                  <a:cxn ang="0">
                    <a:pos x="1" y="0"/>
                  </a:cxn>
                </a:cxnLst>
                <a:rect l="0" t="0" r="r" b="b"/>
                <a:pathLst>
                  <a:path w="56" h="148">
                    <a:moveTo>
                      <a:pt x="1" y="0"/>
                    </a:moveTo>
                    <a:lnTo>
                      <a:pt x="0" y="15"/>
                    </a:lnTo>
                    <a:lnTo>
                      <a:pt x="7" y="52"/>
                    </a:lnTo>
                    <a:lnTo>
                      <a:pt x="12" y="82"/>
                    </a:lnTo>
                    <a:lnTo>
                      <a:pt x="17" y="111"/>
                    </a:lnTo>
                    <a:lnTo>
                      <a:pt x="23" y="127"/>
                    </a:lnTo>
                    <a:lnTo>
                      <a:pt x="29" y="139"/>
                    </a:lnTo>
                    <a:lnTo>
                      <a:pt x="36" y="144"/>
                    </a:lnTo>
                    <a:lnTo>
                      <a:pt x="45" y="147"/>
                    </a:lnTo>
                    <a:lnTo>
                      <a:pt x="49" y="142"/>
                    </a:lnTo>
                    <a:lnTo>
                      <a:pt x="53" y="138"/>
                    </a:lnTo>
                    <a:lnTo>
                      <a:pt x="55" y="124"/>
                    </a:lnTo>
                    <a:lnTo>
                      <a:pt x="54" y="104"/>
                    </a:lnTo>
                    <a:lnTo>
                      <a:pt x="49" y="81"/>
                    </a:lnTo>
                    <a:lnTo>
                      <a:pt x="45" y="69"/>
                    </a:lnTo>
                    <a:lnTo>
                      <a:pt x="44" y="80"/>
                    </a:lnTo>
                    <a:lnTo>
                      <a:pt x="42" y="85"/>
                    </a:lnTo>
                    <a:lnTo>
                      <a:pt x="35" y="88"/>
                    </a:lnTo>
                    <a:lnTo>
                      <a:pt x="29" y="90"/>
                    </a:lnTo>
                    <a:lnTo>
                      <a:pt x="18" y="86"/>
                    </a:lnTo>
                    <a:lnTo>
                      <a:pt x="7" y="29"/>
                    </a:lnTo>
                    <a:lnTo>
                      <a:pt x="1" y="0"/>
                    </a:lnTo>
                  </a:path>
                </a:pathLst>
              </a:custGeom>
              <a:solidFill>
                <a:srgbClr val="FFCC99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25145" name="Freeform 217"/>
            <p:cNvSpPr>
              <a:spLocks/>
            </p:cNvSpPr>
            <p:nvPr/>
          </p:nvSpPr>
          <p:spPr bwMode="auto">
            <a:xfrm>
              <a:off x="4262" y="1922"/>
              <a:ext cx="19" cy="17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6" y="0"/>
                </a:cxn>
                <a:cxn ang="0">
                  <a:pos x="9" y="6"/>
                </a:cxn>
                <a:cxn ang="0">
                  <a:pos x="15" y="0"/>
                </a:cxn>
                <a:cxn ang="0">
                  <a:pos x="18" y="16"/>
                </a:cxn>
              </a:cxnLst>
              <a:rect l="0" t="0" r="r" b="b"/>
              <a:pathLst>
                <a:path w="19" h="17">
                  <a:moveTo>
                    <a:pt x="0" y="14"/>
                  </a:moveTo>
                  <a:lnTo>
                    <a:pt x="6" y="0"/>
                  </a:lnTo>
                  <a:lnTo>
                    <a:pt x="9" y="6"/>
                  </a:lnTo>
                  <a:lnTo>
                    <a:pt x="15" y="0"/>
                  </a:lnTo>
                  <a:lnTo>
                    <a:pt x="18" y="16"/>
                  </a:lnTo>
                </a:path>
              </a:pathLst>
            </a:custGeom>
            <a:solidFill>
              <a:srgbClr val="FFCC99"/>
            </a:solidFill>
            <a:ln w="12700" cap="rnd" cmpd="sng">
              <a:solidFill>
                <a:srgbClr val="FF009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125146" name="Group 218"/>
          <p:cNvGrpSpPr>
            <a:grpSpLocks/>
          </p:cNvGrpSpPr>
          <p:nvPr/>
        </p:nvGrpSpPr>
        <p:grpSpPr bwMode="auto">
          <a:xfrm>
            <a:off x="6553200" y="2895600"/>
            <a:ext cx="352425" cy="2846388"/>
            <a:chOff x="2354" y="392"/>
            <a:chExt cx="222" cy="1793"/>
          </a:xfrm>
        </p:grpSpPr>
        <p:grpSp>
          <p:nvGrpSpPr>
            <p:cNvPr id="125147" name="Group 219"/>
            <p:cNvGrpSpPr>
              <a:grpSpLocks/>
            </p:cNvGrpSpPr>
            <p:nvPr/>
          </p:nvGrpSpPr>
          <p:grpSpPr bwMode="auto">
            <a:xfrm>
              <a:off x="2401" y="392"/>
              <a:ext cx="118" cy="434"/>
              <a:chOff x="2401" y="392"/>
              <a:chExt cx="118" cy="434"/>
            </a:xfrm>
          </p:grpSpPr>
          <p:sp>
            <p:nvSpPr>
              <p:cNvPr id="125148" name="Freeform 220"/>
              <p:cNvSpPr>
                <a:spLocks/>
              </p:cNvSpPr>
              <p:nvPr/>
            </p:nvSpPr>
            <p:spPr bwMode="auto">
              <a:xfrm>
                <a:off x="2401" y="392"/>
                <a:ext cx="118" cy="333"/>
              </a:xfrm>
              <a:custGeom>
                <a:avLst/>
                <a:gdLst/>
                <a:ahLst/>
                <a:cxnLst>
                  <a:cxn ang="0">
                    <a:pos x="45" y="4"/>
                  </a:cxn>
                  <a:cxn ang="0">
                    <a:pos x="33" y="15"/>
                  </a:cxn>
                  <a:cxn ang="0">
                    <a:pos x="24" y="30"/>
                  </a:cxn>
                  <a:cxn ang="0">
                    <a:pos x="17" y="47"/>
                  </a:cxn>
                  <a:cxn ang="0">
                    <a:pos x="11" y="81"/>
                  </a:cxn>
                  <a:cxn ang="0">
                    <a:pos x="4" y="130"/>
                  </a:cxn>
                  <a:cxn ang="0">
                    <a:pos x="0" y="174"/>
                  </a:cxn>
                  <a:cxn ang="0">
                    <a:pos x="1" y="193"/>
                  </a:cxn>
                  <a:cxn ang="0">
                    <a:pos x="3" y="211"/>
                  </a:cxn>
                  <a:cxn ang="0">
                    <a:pos x="4" y="238"/>
                  </a:cxn>
                  <a:cxn ang="0">
                    <a:pos x="13" y="332"/>
                  </a:cxn>
                  <a:cxn ang="0">
                    <a:pos x="20" y="313"/>
                  </a:cxn>
                  <a:cxn ang="0">
                    <a:pos x="29" y="310"/>
                  </a:cxn>
                  <a:cxn ang="0">
                    <a:pos x="35" y="306"/>
                  </a:cxn>
                  <a:cxn ang="0">
                    <a:pos x="43" y="294"/>
                  </a:cxn>
                  <a:cxn ang="0">
                    <a:pos x="40" y="244"/>
                  </a:cxn>
                  <a:cxn ang="0">
                    <a:pos x="40" y="228"/>
                  </a:cxn>
                  <a:cxn ang="0">
                    <a:pos x="32" y="194"/>
                  </a:cxn>
                  <a:cxn ang="0">
                    <a:pos x="30" y="141"/>
                  </a:cxn>
                  <a:cxn ang="0">
                    <a:pos x="32" y="93"/>
                  </a:cxn>
                  <a:cxn ang="0">
                    <a:pos x="48" y="63"/>
                  </a:cxn>
                  <a:cxn ang="0">
                    <a:pos x="76" y="58"/>
                  </a:cxn>
                  <a:cxn ang="0">
                    <a:pos x="89" y="88"/>
                  </a:cxn>
                  <a:cxn ang="0">
                    <a:pos x="88" y="190"/>
                  </a:cxn>
                  <a:cxn ang="0">
                    <a:pos x="76" y="229"/>
                  </a:cxn>
                  <a:cxn ang="0">
                    <a:pos x="74" y="294"/>
                  </a:cxn>
                  <a:cxn ang="0">
                    <a:pos x="80" y="284"/>
                  </a:cxn>
                  <a:cxn ang="0">
                    <a:pos x="86" y="295"/>
                  </a:cxn>
                  <a:cxn ang="0">
                    <a:pos x="93" y="302"/>
                  </a:cxn>
                  <a:cxn ang="0">
                    <a:pos x="97" y="308"/>
                  </a:cxn>
                  <a:cxn ang="0">
                    <a:pos x="105" y="317"/>
                  </a:cxn>
                  <a:cxn ang="0">
                    <a:pos x="111" y="249"/>
                  </a:cxn>
                  <a:cxn ang="0">
                    <a:pos x="114" y="208"/>
                  </a:cxn>
                  <a:cxn ang="0">
                    <a:pos x="116" y="181"/>
                  </a:cxn>
                  <a:cxn ang="0">
                    <a:pos x="117" y="163"/>
                  </a:cxn>
                  <a:cxn ang="0">
                    <a:pos x="116" y="141"/>
                  </a:cxn>
                  <a:cxn ang="0">
                    <a:pos x="114" y="125"/>
                  </a:cxn>
                  <a:cxn ang="0">
                    <a:pos x="111" y="108"/>
                  </a:cxn>
                  <a:cxn ang="0">
                    <a:pos x="109" y="92"/>
                  </a:cxn>
                  <a:cxn ang="0">
                    <a:pos x="109" y="79"/>
                  </a:cxn>
                  <a:cxn ang="0">
                    <a:pos x="107" y="61"/>
                  </a:cxn>
                  <a:cxn ang="0">
                    <a:pos x="103" y="41"/>
                  </a:cxn>
                  <a:cxn ang="0">
                    <a:pos x="95" y="20"/>
                  </a:cxn>
                  <a:cxn ang="0">
                    <a:pos x="84" y="7"/>
                  </a:cxn>
                  <a:cxn ang="0">
                    <a:pos x="72" y="1"/>
                  </a:cxn>
                  <a:cxn ang="0">
                    <a:pos x="61" y="0"/>
                  </a:cxn>
                  <a:cxn ang="0">
                    <a:pos x="45" y="4"/>
                  </a:cxn>
                </a:cxnLst>
                <a:rect l="0" t="0" r="r" b="b"/>
                <a:pathLst>
                  <a:path w="118" h="333">
                    <a:moveTo>
                      <a:pt x="45" y="4"/>
                    </a:moveTo>
                    <a:lnTo>
                      <a:pt x="33" y="15"/>
                    </a:lnTo>
                    <a:lnTo>
                      <a:pt x="24" y="30"/>
                    </a:lnTo>
                    <a:lnTo>
                      <a:pt x="17" y="47"/>
                    </a:lnTo>
                    <a:lnTo>
                      <a:pt x="11" y="81"/>
                    </a:lnTo>
                    <a:lnTo>
                      <a:pt x="4" y="130"/>
                    </a:lnTo>
                    <a:lnTo>
                      <a:pt x="0" y="174"/>
                    </a:lnTo>
                    <a:lnTo>
                      <a:pt x="1" y="193"/>
                    </a:lnTo>
                    <a:lnTo>
                      <a:pt x="3" y="211"/>
                    </a:lnTo>
                    <a:lnTo>
                      <a:pt x="4" y="238"/>
                    </a:lnTo>
                    <a:lnTo>
                      <a:pt x="13" y="332"/>
                    </a:lnTo>
                    <a:lnTo>
                      <a:pt x="20" y="313"/>
                    </a:lnTo>
                    <a:lnTo>
                      <a:pt x="29" y="310"/>
                    </a:lnTo>
                    <a:lnTo>
                      <a:pt x="35" y="306"/>
                    </a:lnTo>
                    <a:lnTo>
                      <a:pt x="43" y="294"/>
                    </a:lnTo>
                    <a:lnTo>
                      <a:pt x="40" y="244"/>
                    </a:lnTo>
                    <a:lnTo>
                      <a:pt x="40" y="228"/>
                    </a:lnTo>
                    <a:lnTo>
                      <a:pt x="32" y="194"/>
                    </a:lnTo>
                    <a:lnTo>
                      <a:pt x="30" y="141"/>
                    </a:lnTo>
                    <a:lnTo>
                      <a:pt x="32" y="93"/>
                    </a:lnTo>
                    <a:lnTo>
                      <a:pt x="48" y="63"/>
                    </a:lnTo>
                    <a:lnTo>
                      <a:pt x="76" y="58"/>
                    </a:lnTo>
                    <a:lnTo>
                      <a:pt x="89" y="88"/>
                    </a:lnTo>
                    <a:lnTo>
                      <a:pt x="88" y="190"/>
                    </a:lnTo>
                    <a:lnTo>
                      <a:pt x="76" y="229"/>
                    </a:lnTo>
                    <a:lnTo>
                      <a:pt x="74" y="294"/>
                    </a:lnTo>
                    <a:lnTo>
                      <a:pt x="80" y="284"/>
                    </a:lnTo>
                    <a:lnTo>
                      <a:pt x="86" y="295"/>
                    </a:lnTo>
                    <a:lnTo>
                      <a:pt x="93" y="302"/>
                    </a:lnTo>
                    <a:lnTo>
                      <a:pt x="97" y="308"/>
                    </a:lnTo>
                    <a:lnTo>
                      <a:pt x="105" y="317"/>
                    </a:lnTo>
                    <a:lnTo>
                      <a:pt x="111" y="249"/>
                    </a:lnTo>
                    <a:lnTo>
                      <a:pt x="114" y="208"/>
                    </a:lnTo>
                    <a:lnTo>
                      <a:pt x="116" y="181"/>
                    </a:lnTo>
                    <a:lnTo>
                      <a:pt x="117" y="163"/>
                    </a:lnTo>
                    <a:lnTo>
                      <a:pt x="116" y="141"/>
                    </a:lnTo>
                    <a:lnTo>
                      <a:pt x="114" y="125"/>
                    </a:lnTo>
                    <a:lnTo>
                      <a:pt x="111" y="108"/>
                    </a:lnTo>
                    <a:lnTo>
                      <a:pt x="109" y="92"/>
                    </a:lnTo>
                    <a:lnTo>
                      <a:pt x="109" y="79"/>
                    </a:lnTo>
                    <a:lnTo>
                      <a:pt x="107" y="61"/>
                    </a:lnTo>
                    <a:lnTo>
                      <a:pt x="103" y="41"/>
                    </a:lnTo>
                    <a:lnTo>
                      <a:pt x="95" y="20"/>
                    </a:lnTo>
                    <a:lnTo>
                      <a:pt x="84" y="7"/>
                    </a:lnTo>
                    <a:lnTo>
                      <a:pt x="72" y="1"/>
                    </a:lnTo>
                    <a:lnTo>
                      <a:pt x="61" y="0"/>
                    </a:lnTo>
                    <a:lnTo>
                      <a:pt x="45" y="4"/>
                    </a:lnTo>
                  </a:path>
                </a:pathLst>
              </a:custGeom>
              <a:solidFill>
                <a:srgbClr val="BF3F00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25149" name="Freeform 221"/>
              <p:cNvSpPr>
                <a:spLocks/>
              </p:cNvSpPr>
              <p:nvPr/>
            </p:nvSpPr>
            <p:spPr bwMode="auto">
              <a:xfrm>
                <a:off x="2414" y="444"/>
                <a:ext cx="97" cy="382"/>
              </a:xfrm>
              <a:custGeom>
                <a:avLst/>
                <a:gdLst/>
                <a:ahLst/>
                <a:cxnLst>
                  <a:cxn ang="0">
                    <a:pos x="35" y="4"/>
                  </a:cxn>
                  <a:cxn ang="0">
                    <a:pos x="27" y="12"/>
                  </a:cxn>
                  <a:cxn ang="0">
                    <a:pos x="21" y="25"/>
                  </a:cxn>
                  <a:cxn ang="0">
                    <a:pos x="18" y="41"/>
                  </a:cxn>
                  <a:cxn ang="0">
                    <a:pos x="16" y="60"/>
                  </a:cxn>
                  <a:cxn ang="0">
                    <a:pos x="15" y="88"/>
                  </a:cxn>
                  <a:cxn ang="0">
                    <a:pos x="18" y="136"/>
                  </a:cxn>
                  <a:cxn ang="0">
                    <a:pos x="20" y="153"/>
                  </a:cxn>
                  <a:cxn ang="0">
                    <a:pos x="27" y="177"/>
                  </a:cxn>
                  <a:cxn ang="0">
                    <a:pos x="27" y="235"/>
                  </a:cxn>
                  <a:cxn ang="0">
                    <a:pos x="0" y="267"/>
                  </a:cxn>
                  <a:cxn ang="0">
                    <a:pos x="50" y="381"/>
                  </a:cxn>
                  <a:cxn ang="0">
                    <a:pos x="96" y="260"/>
                  </a:cxn>
                  <a:cxn ang="0">
                    <a:pos x="63" y="223"/>
                  </a:cxn>
                  <a:cxn ang="0">
                    <a:pos x="63" y="179"/>
                  </a:cxn>
                  <a:cxn ang="0">
                    <a:pos x="73" y="152"/>
                  </a:cxn>
                  <a:cxn ang="0">
                    <a:pos x="75" y="138"/>
                  </a:cxn>
                  <a:cxn ang="0">
                    <a:pos x="78" y="92"/>
                  </a:cxn>
                  <a:cxn ang="0">
                    <a:pos x="78" y="65"/>
                  </a:cxn>
                  <a:cxn ang="0">
                    <a:pos x="78" y="46"/>
                  </a:cxn>
                  <a:cxn ang="0">
                    <a:pos x="75" y="29"/>
                  </a:cxn>
                  <a:cxn ang="0">
                    <a:pos x="70" y="14"/>
                  </a:cxn>
                  <a:cxn ang="0">
                    <a:pos x="63" y="6"/>
                  </a:cxn>
                  <a:cxn ang="0">
                    <a:pos x="54" y="0"/>
                  </a:cxn>
                  <a:cxn ang="0">
                    <a:pos x="44" y="0"/>
                  </a:cxn>
                  <a:cxn ang="0">
                    <a:pos x="35" y="4"/>
                  </a:cxn>
                </a:cxnLst>
                <a:rect l="0" t="0" r="r" b="b"/>
                <a:pathLst>
                  <a:path w="97" h="382">
                    <a:moveTo>
                      <a:pt x="35" y="4"/>
                    </a:moveTo>
                    <a:lnTo>
                      <a:pt x="27" y="12"/>
                    </a:lnTo>
                    <a:lnTo>
                      <a:pt x="21" y="25"/>
                    </a:lnTo>
                    <a:lnTo>
                      <a:pt x="18" y="41"/>
                    </a:lnTo>
                    <a:lnTo>
                      <a:pt x="16" y="60"/>
                    </a:lnTo>
                    <a:lnTo>
                      <a:pt x="15" y="88"/>
                    </a:lnTo>
                    <a:lnTo>
                      <a:pt x="18" y="136"/>
                    </a:lnTo>
                    <a:lnTo>
                      <a:pt x="20" y="153"/>
                    </a:lnTo>
                    <a:lnTo>
                      <a:pt x="27" y="177"/>
                    </a:lnTo>
                    <a:lnTo>
                      <a:pt x="27" y="235"/>
                    </a:lnTo>
                    <a:lnTo>
                      <a:pt x="0" y="267"/>
                    </a:lnTo>
                    <a:lnTo>
                      <a:pt x="50" y="381"/>
                    </a:lnTo>
                    <a:lnTo>
                      <a:pt x="96" y="260"/>
                    </a:lnTo>
                    <a:lnTo>
                      <a:pt x="63" y="223"/>
                    </a:lnTo>
                    <a:lnTo>
                      <a:pt x="63" y="179"/>
                    </a:lnTo>
                    <a:lnTo>
                      <a:pt x="73" y="152"/>
                    </a:lnTo>
                    <a:lnTo>
                      <a:pt x="75" y="138"/>
                    </a:lnTo>
                    <a:lnTo>
                      <a:pt x="78" y="92"/>
                    </a:lnTo>
                    <a:lnTo>
                      <a:pt x="78" y="65"/>
                    </a:lnTo>
                    <a:lnTo>
                      <a:pt x="78" y="46"/>
                    </a:lnTo>
                    <a:lnTo>
                      <a:pt x="75" y="29"/>
                    </a:lnTo>
                    <a:lnTo>
                      <a:pt x="70" y="14"/>
                    </a:lnTo>
                    <a:lnTo>
                      <a:pt x="63" y="6"/>
                    </a:lnTo>
                    <a:lnTo>
                      <a:pt x="54" y="0"/>
                    </a:lnTo>
                    <a:lnTo>
                      <a:pt x="44" y="0"/>
                    </a:lnTo>
                    <a:lnTo>
                      <a:pt x="35" y="4"/>
                    </a:lnTo>
                  </a:path>
                </a:pathLst>
              </a:custGeom>
              <a:solidFill>
                <a:srgbClr val="FF7F7F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25150" name="Freeform 222"/>
              <p:cNvSpPr>
                <a:spLocks/>
              </p:cNvSpPr>
              <p:nvPr/>
            </p:nvSpPr>
            <p:spPr bwMode="auto">
              <a:xfrm>
                <a:off x="2434" y="510"/>
                <a:ext cx="33" cy="73"/>
              </a:xfrm>
              <a:custGeom>
                <a:avLst/>
                <a:gdLst/>
                <a:ahLst/>
                <a:cxnLst>
                  <a:cxn ang="0">
                    <a:pos x="4" y="1"/>
                  </a:cxn>
                  <a:cxn ang="0">
                    <a:pos x="12" y="0"/>
                  </a:cxn>
                  <a:cxn ang="0">
                    <a:pos x="20" y="5"/>
                  </a:cxn>
                  <a:cxn ang="0">
                    <a:pos x="23" y="6"/>
                  </a:cxn>
                  <a:cxn ang="0">
                    <a:pos x="23" y="63"/>
                  </a:cxn>
                  <a:cxn ang="0">
                    <a:pos x="32" y="63"/>
                  </a:cxn>
                  <a:cxn ang="0">
                    <a:pos x="26" y="72"/>
                  </a:cxn>
                  <a:cxn ang="0">
                    <a:pos x="21" y="63"/>
                  </a:cxn>
                  <a:cxn ang="0">
                    <a:pos x="21" y="21"/>
                  </a:cxn>
                  <a:cxn ang="0">
                    <a:pos x="9" y="24"/>
                  </a:cxn>
                  <a:cxn ang="0">
                    <a:pos x="16" y="17"/>
                  </a:cxn>
                  <a:cxn ang="0">
                    <a:pos x="7" y="18"/>
                  </a:cxn>
                  <a:cxn ang="0">
                    <a:pos x="0" y="13"/>
                  </a:cxn>
                  <a:cxn ang="0">
                    <a:pos x="4" y="1"/>
                  </a:cxn>
                </a:cxnLst>
                <a:rect l="0" t="0" r="r" b="b"/>
                <a:pathLst>
                  <a:path w="33" h="73">
                    <a:moveTo>
                      <a:pt x="4" y="1"/>
                    </a:moveTo>
                    <a:lnTo>
                      <a:pt x="12" y="0"/>
                    </a:lnTo>
                    <a:lnTo>
                      <a:pt x="20" y="5"/>
                    </a:lnTo>
                    <a:lnTo>
                      <a:pt x="23" y="6"/>
                    </a:lnTo>
                    <a:lnTo>
                      <a:pt x="23" y="63"/>
                    </a:lnTo>
                    <a:lnTo>
                      <a:pt x="32" y="63"/>
                    </a:lnTo>
                    <a:lnTo>
                      <a:pt x="26" y="72"/>
                    </a:lnTo>
                    <a:lnTo>
                      <a:pt x="21" y="63"/>
                    </a:lnTo>
                    <a:lnTo>
                      <a:pt x="21" y="21"/>
                    </a:lnTo>
                    <a:lnTo>
                      <a:pt x="9" y="24"/>
                    </a:lnTo>
                    <a:lnTo>
                      <a:pt x="16" y="17"/>
                    </a:lnTo>
                    <a:lnTo>
                      <a:pt x="7" y="18"/>
                    </a:lnTo>
                    <a:lnTo>
                      <a:pt x="0" y="13"/>
                    </a:lnTo>
                    <a:lnTo>
                      <a:pt x="4" y="1"/>
                    </a:lnTo>
                  </a:path>
                </a:pathLst>
              </a:custGeom>
              <a:solidFill>
                <a:srgbClr val="BF3F00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25151" name="Group 223"/>
            <p:cNvGrpSpPr>
              <a:grpSpLocks/>
            </p:cNvGrpSpPr>
            <p:nvPr/>
          </p:nvGrpSpPr>
          <p:grpSpPr bwMode="auto">
            <a:xfrm>
              <a:off x="2389" y="1258"/>
              <a:ext cx="183" cy="850"/>
              <a:chOff x="2389" y="1258"/>
              <a:chExt cx="183" cy="850"/>
            </a:xfrm>
          </p:grpSpPr>
          <p:grpSp>
            <p:nvGrpSpPr>
              <p:cNvPr id="125152" name="Group 224"/>
              <p:cNvGrpSpPr>
                <a:grpSpLocks/>
              </p:cNvGrpSpPr>
              <p:nvPr/>
            </p:nvGrpSpPr>
            <p:grpSpPr bwMode="auto">
              <a:xfrm>
                <a:off x="2389" y="1258"/>
                <a:ext cx="183" cy="850"/>
                <a:chOff x="2389" y="1258"/>
                <a:chExt cx="183" cy="850"/>
              </a:xfrm>
            </p:grpSpPr>
            <p:sp>
              <p:nvSpPr>
                <p:cNvPr id="125153" name="Freeform 225"/>
                <p:cNvSpPr>
                  <a:spLocks/>
                </p:cNvSpPr>
                <p:nvPr/>
              </p:nvSpPr>
              <p:spPr bwMode="auto">
                <a:xfrm>
                  <a:off x="2389" y="1441"/>
                  <a:ext cx="131" cy="667"/>
                </a:xfrm>
                <a:custGeom>
                  <a:avLst/>
                  <a:gdLst/>
                  <a:ahLst/>
                  <a:cxnLst>
                    <a:cxn ang="0">
                      <a:pos x="24" y="15"/>
                    </a:cxn>
                    <a:cxn ang="0">
                      <a:pos x="25" y="206"/>
                    </a:cxn>
                    <a:cxn ang="0">
                      <a:pos x="25" y="368"/>
                    </a:cxn>
                    <a:cxn ang="0">
                      <a:pos x="30" y="524"/>
                    </a:cxn>
                    <a:cxn ang="0">
                      <a:pos x="16" y="592"/>
                    </a:cxn>
                    <a:cxn ang="0">
                      <a:pos x="4" y="637"/>
                    </a:cxn>
                    <a:cxn ang="0">
                      <a:pos x="0" y="650"/>
                    </a:cxn>
                    <a:cxn ang="0">
                      <a:pos x="6" y="666"/>
                    </a:cxn>
                    <a:cxn ang="0">
                      <a:pos x="29" y="663"/>
                    </a:cxn>
                    <a:cxn ang="0">
                      <a:pos x="50" y="575"/>
                    </a:cxn>
                    <a:cxn ang="0">
                      <a:pos x="51" y="519"/>
                    </a:cxn>
                    <a:cxn ang="0">
                      <a:pos x="66" y="334"/>
                    </a:cxn>
                    <a:cxn ang="0">
                      <a:pos x="68" y="292"/>
                    </a:cxn>
                    <a:cxn ang="0">
                      <a:pos x="68" y="379"/>
                    </a:cxn>
                    <a:cxn ang="0">
                      <a:pos x="75" y="501"/>
                    </a:cxn>
                    <a:cxn ang="0">
                      <a:pos x="73" y="558"/>
                    </a:cxn>
                    <a:cxn ang="0">
                      <a:pos x="83" y="615"/>
                    </a:cxn>
                    <a:cxn ang="0">
                      <a:pos x="97" y="656"/>
                    </a:cxn>
                    <a:cxn ang="0">
                      <a:pos x="118" y="658"/>
                    </a:cxn>
                    <a:cxn ang="0">
                      <a:pos x="124" y="644"/>
                    </a:cxn>
                    <a:cxn ang="0">
                      <a:pos x="102" y="556"/>
                    </a:cxn>
                    <a:cxn ang="0">
                      <a:pos x="100" y="515"/>
                    </a:cxn>
                    <a:cxn ang="0">
                      <a:pos x="104" y="426"/>
                    </a:cxn>
                    <a:cxn ang="0">
                      <a:pos x="112" y="280"/>
                    </a:cxn>
                    <a:cxn ang="0">
                      <a:pos x="130" y="0"/>
                    </a:cxn>
                    <a:cxn ang="0">
                      <a:pos x="24" y="15"/>
                    </a:cxn>
                  </a:cxnLst>
                  <a:rect l="0" t="0" r="r" b="b"/>
                  <a:pathLst>
                    <a:path w="131" h="667">
                      <a:moveTo>
                        <a:pt x="24" y="15"/>
                      </a:moveTo>
                      <a:lnTo>
                        <a:pt x="25" y="206"/>
                      </a:lnTo>
                      <a:lnTo>
                        <a:pt x="25" y="368"/>
                      </a:lnTo>
                      <a:lnTo>
                        <a:pt x="30" y="524"/>
                      </a:lnTo>
                      <a:lnTo>
                        <a:pt x="16" y="592"/>
                      </a:lnTo>
                      <a:lnTo>
                        <a:pt x="4" y="637"/>
                      </a:lnTo>
                      <a:lnTo>
                        <a:pt x="0" y="650"/>
                      </a:lnTo>
                      <a:lnTo>
                        <a:pt x="6" y="666"/>
                      </a:lnTo>
                      <a:lnTo>
                        <a:pt x="29" y="663"/>
                      </a:lnTo>
                      <a:lnTo>
                        <a:pt x="50" y="575"/>
                      </a:lnTo>
                      <a:lnTo>
                        <a:pt x="51" y="519"/>
                      </a:lnTo>
                      <a:lnTo>
                        <a:pt x="66" y="334"/>
                      </a:lnTo>
                      <a:lnTo>
                        <a:pt x="68" y="292"/>
                      </a:lnTo>
                      <a:lnTo>
                        <a:pt x="68" y="379"/>
                      </a:lnTo>
                      <a:lnTo>
                        <a:pt x="75" y="501"/>
                      </a:lnTo>
                      <a:lnTo>
                        <a:pt x="73" y="558"/>
                      </a:lnTo>
                      <a:lnTo>
                        <a:pt x="83" y="615"/>
                      </a:lnTo>
                      <a:lnTo>
                        <a:pt x="97" y="656"/>
                      </a:lnTo>
                      <a:lnTo>
                        <a:pt x="118" y="658"/>
                      </a:lnTo>
                      <a:lnTo>
                        <a:pt x="124" y="644"/>
                      </a:lnTo>
                      <a:lnTo>
                        <a:pt x="102" y="556"/>
                      </a:lnTo>
                      <a:lnTo>
                        <a:pt x="100" y="515"/>
                      </a:lnTo>
                      <a:lnTo>
                        <a:pt x="104" y="426"/>
                      </a:lnTo>
                      <a:lnTo>
                        <a:pt x="112" y="280"/>
                      </a:lnTo>
                      <a:lnTo>
                        <a:pt x="130" y="0"/>
                      </a:lnTo>
                      <a:lnTo>
                        <a:pt x="24" y="15"/>
                      </a:lnTo>
                    </a:path>
                  </a:pathLst>
                </a:custGeom>
                <a:solidFill>
                  <a:srgbClr val="FF7F3F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25154" name="Freeform 226"/>
                <p:cNvSpPr>
                  <a:spLocks/>
                </p:cNvSpPr>
                <p:nvPr/>
              </p:nvSpPr>
              <p:spPr bwMode="auto">
                <a:xfrm>
                  <a:off x="2540" y="1258"/>
                  <a:ext cx="32" cy="84"/>
                </a:xfrm>
                <a:custGeom>
                  <a:avLst/>
                  <a:gdLst/>
                  <a:ahLst/>
                  <a:cxnLst>
                    <a:cxn ang="0">
                      <a:pos x="31" y="0"/>
                    </a:cxn>
                    <a:cxn ang="0">
                      <a:pos x="31" y="43"/>
                    </a:cxn>
                    <a:cxn ang="0">
                      <a:pos x="0" y="83"/>
                    </a:cxn>
                    <a:cxn ang="0">
                      <a:pos x="14" y="6"/>
                    </a:cxn>
                    <a:cxn ang="0">
                      <a:pos x="31" y="0"/>
                    </a:cxn>
                  </a:cxnLst>
                  <a:rect l="0" t="0" r="r" b="b"/>
                  <a:pathLst>
                    <a:path w="32" h="84">
                      <a:moveTo>
                        <a:pt x="31" y="0"/>
                      </a:moveTo>
                      <a:lnTo>
                        <a:pt x="31" y="43"/>
                      </a:lnTo>
                      <a:lnTo>
                        <a:pt x="0" y="83"/>
                      </a:lnTo>
                      <a:lnTo>
                        <a:pt x="14" y="6"/>
                      </a:lnTo>
                      <a:lnTo>
                        <a:pt x="31" y="0"/>
                      </a:lnTo>
                    </a:path>
                  </a:pathLst>
                </a:custGeom>
                <a:solidFill>
                  <a:srgbClr val="FF7F3F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sp>
            <p:nvSpPr>
              <p:cNvPr id="125155" name="Freeform 227"/>
              <p:cNvSpPr>
                <a:spLocks/>
              </p:cNvSpPr>
              <p:nvPr/>
            </p:nvSpPr>
            <p:spPr bwMode="auto">
              <a:xfrm>
                <a:off x="2457" y="1448"/>
                <a:ext cx="17" cy="294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16" y="98"/>
                  </a:cxn>
                  <a:cxn ang="0">
                    <a:pos x="12" y="156"/>
                  </a:cxn>
                  <a:cxn ang="0">
                    <a:pos x="8" y="218"/>
                  </a:cxn>
                  <a:cxn ang="0">
                    <a:pos x="0" y="279"/>
                  </a:cxn>
                  <a:cxn ang="0">
                    <a:pos x="1" y="293"/>
                  </a:cxn>
                  <a:cxn ang="0">
                    <a:pos x="16" y="0"/>
                  </a:cxn>
                </a:cxnLst>
                <a:rect l="0" t="0" r="r" b="b"/>
                <a:pathLst>
                  <a:path w="17" h="294">
                    <a:moveTo>
                      <a:pt x="16" y="0"/>
                    </a:moveTo>
                    <a:lnTo>
                      <a:pt x="16" y="98"/>
                    </a:lnTo>
                    <a:lnTo>
                      <a:pt x="12" y="156"/>
                    </a:lnTo>
                    <a:lnTo>
                      <a:pt x="8" y="218"/>
                    </a:lnTo>
                    <a:lnTo>
                      <a:pt x="0" y="279"/>
                    </a:lnTo>
                    <a:lnTo>
                      <a:pt x="1" y="293"/>
                    </a:lnTo>
                    <a:lnTo>
                      <a:pt x="16" y="0"/>
                    </a:lnTo>
                  </a:path>
                </a:pathLst>
              </a:custGeom>
              <a:solidFill>
                <a:srgbClr val="FF5F1F"/>
              </a:solidFill>
              <a:ln w="12700" cap="rnd" cmpd="sng">
                <a:solidFill>
                  <a:srgbClr val="FF5F1F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25156" name="Group 228"/>
            <p:cNvGrpSpPr>
              <a:grpSpLocks/>
            </p:cNvGrpSpPr>
            <p:nvPr/>
          </p:nvGrpSpPr>
          <p:grpSpPr bwMode="auto">
            <a:xfrm>
              <a:off x="2382" y="1998"/>
              <a:ext cx="140" cy="187"/>
              <a:chOff x="2382" y="1998"/>
              <a:chExt cx="140" cy="187"/>
            </a:xfrm>
          </p:grpSpPr>
          <p:sp>
            <p:nvSpPr>
              <p:cNvPr id="125157" name="Freeform 229"/>
              <p:cNvSpPr>
                <a:spLocks/>
              </p:cNvSpPr>
              <p:nvPr/>
            </p:nvSpPr>
            <p:spPr bwMode="auto">
              <a:xfrm>
                <a:off x="2458" y="1998"/>
                <a:ext cx="64" cy="177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0" y="26"/>
                  </a:cxn>
                  <a:cxn ang="0">
                    <a:pos x="0" y="78"/>
                  </a:cxn>
                  <a:cxn ang="0">
                    <a:pos x="6" y="59"/>
                  </a:cxn>
                  <a:cxn ang="0">
                    <a:pos x="13" y="85"/>
                  </a:cxn>
                  <a:cxn ang="0">
                    <a:pos x="15" y="121"/>
                  </a:cxn>
                  <a:cxn ang="0">
                    <a:pos x="25" y="153"/>
                  </a:cxn>
                  <a:cxn ang="0">
                    <a:pos x="40" y="172"/>
                  </a:cxn>
                  <a:cxn ang="0">
                    <a:pos x="52" y="176"/>
                  </a:cxn>
                  <a:cxn ang="0">
                    <a:pos x="63" y="173"/>
                  </a:cxn>
                  <a:cxn ang="0">
                    <a:pos x="63" y="138"/>
                  </a:cxn>
                  <a:cxn ang="0">
                    <a:pos x="54" y="86"/>
                  </a:cxn>
                  <a:cxn ang="0">
                    <a:pos x="50" y="99"/>
                  </a:cxn>
                  <a:cxn ang="0">
                    <a:pos x="40" y="99"/>
                  </a:cxn>
                  <a:cxn ang="0">
                    <a:pos x="28" y="97"/>
                  </a:cxn>
                  <a:cxn ang="0">
                    <a:pos x="20" y="74"/>
                  </a:cxn>
                  <a:cxn ang="0">
                    <a:pos x="12" y="46"/>
                  </a:cxn>
                  <a:cxn ang="0">
                    <a:pos x="4" y="0"/>
                  </a:cxn>
                </a:cxnLst>
                <a:rect l="0" t="0" r="r" b="b"/>
                <a:pathLst>
                  <a:path w="64" h="177">
                    <a:moveTo>
                      <a:pt x="4" y="0"/>
                    </a:moveTo>
                    <a:lnTo>
                      <a:pt x="0" y="26"/>
                    </a:lnTo>
                    <a:lnTo>
                      <a:pt x="0" y="78"/>
                    </a:lnTo>
                    <a:lnTo>
                      <a:pt x="6" y="59"/>
                    </a:lnTo>
                    <a:lnTo>
                      <a:pt x="13" y="85"/>
                    </a:lnTo>
                    <a:lnTo>
                      <a:pt x="15" y="121"/>
                    </a:lnTo>
                    <a:lnTo>
                      <a:pt x="25" y="153"/>
                    </a:lnTo>
                    <a:lnTo>
                      <a:pt x="40" y="172"/>
                    </a:lnTo>
                    <a:lnTo>
                      <a:pt x="52" y="176"/>
                    </a:lnTo>
                    <a:lnTo>
                      <a:pt x="63" y="173"/>
                    </a:lnTo>
                    <a:lnTo>
                      <a:pt x="63" y="138"/>
                    </a:lnTo>
                    <a:lnTo>
                      <a:pt x="54" y="86"/>
                    </a:lnTo>
                    <a:lnTo>
                      <a:pt x="50" y="99"/>
                    </a:lnTo>
                    <a:lnTo>
                      <a:pt x="40" y="99"/>
                    </a:lnTo>
                    <a:lnTo>
                      <a:pt x="28" y="97"/>
                    </a:lnTo>
                    <a:lnTo>
                      <a:pt x="20" y="74"/>
                    </a:lnTo>
                    <a:lnTo>
                      <a:pt x="12" y="46"/>
                    </a:lnTo>
                    <a:lnTo>
                      <a:pt x="4" y="0"/>
                    </a:lnTo>
                  </a:path>
                </a:pathLst>
              </a:custGeom>
              <a:solidFill>
                <a:srgbClr val="7F5F3F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25158" name="Freeform 230"/>
              <p:cNvSpPr>
                <a:spLocks/>
              </p:cNvSpPr>
              <p:nvPr/>
            </p:nvSpPr>
            <p:spPr bwMode="auto">
              <a:xfrm>
                <a:off x="2382" y="2001"/>
                <a:ext cx="59" cy="184"/>
              </a:xfrm>
              <a:custGeom>
                <a:avLst/>
                <a:gdLst/>
                <a:ahLst/>
                <a:cxnLst>
                  <a:cxn ang="0">
                    <a:pos x="57" y="0"/>
                  </a:cxn>
                  <a:cxn ang="0">
                    <a:pos x="58" y="73"/>
                  </a:cxn>
                  <a:cxn ang="0">
                    <a:pos x="55" y="55"/>
                  </a:cxn>
                  <a:cxn ang="0">
                    <a:pos x="50" y="78"/>
                  </a:cxn>
                  <a:cxn ang="0">
                    <a:pos x="46" y="113"/>
                  </a:cxn>
                  <a:cxn ang="0">
                    <a:pos x="41" y="142"/>
                  </a:cxn>
                  <a:cxn ang="0">
                    <a:pos x="29" y="165"/>
                  </a:cxn>
                  <a:cxn ang="0">
                    <a:pos x="18" y="178"/>
                  </a:cxn>
                  <a:cxn ang="0">
                    <a:pos x="8" y="183"/>
                  </a:cxn>
                  <a:cxn ang="0">
                    <a:pos x="5" y="175"/>
                  </a:cxn>
                  <a:cxn ang="0">
                    <a:pos x="1" y="158"/>
                  </a:cxn>
                  <a:cxn ang="0">
                    <a:pos x="0" y="140"/>
                  </a:cxn>
                  <a:cxn ang="0">
                    <a:pos x="2" y="121"/>
                  </a:cxn>
                  <a:cxn ang="0">
                    <a:pos x="7" y="90"/>
                  </a:cxn>
                  <a:cxn ang="0">
                    <a:pos x="15" y="101"/>
                  </a:cxn>
                  <a:cxn ang="0">
                    <a:pos x="27" y="101"/>
                  </a:cxn>
                  <a:cxn ang="0">
                    <a:pos x="36" y="100"/>
                  </a:cxn>
                  <a:cxn ang="0">
                    <a:pos x="51" y="38"/>
                  </a:cxn>
                  <a:cxn ang="0">
                    <a:pos x="57" y="0"/>
                  </a:cxn>
                </a:cxnLst>
                <a:rect l="0" t="0" r="r" b="b"/>
                <a:pathLst>
                  <a:path w="59" h="184">
                    <a:moveTo>
                      <a:pt x="57" y="0"/>
                    </a:moveTo>
                    <a:lnTo>
                      <a:pt x="58" y="73"/>
                    </a:lnTo>
                    <a:lnTo>
                      <a:pt x="55" y="55"/>
                    </a:lnTo>
                    <a:lnTo>
                      <a:pt x="50" y="78"/>
                    </a:lnTo>
                    <a:lnTo>
                      <a:pt x="46" y="113"/>
                    </a:lnTo>
                    <a:lnTo>
                      <a:pt x="41" y="142"/>
                    </a:lnTo>
                    <a:lnTo>
                      <a:pt x="29" y="165"/>
                    </a:lnTo>
                    <a:lnTo>
                      <a:pt x="18" y="178"/>
                    </a:lnTo>
                    <a:lnTo>
                      <a:pt x="8" y="183"/>
                    </a:lnTo>
                    <a:lnTo>
                      <a:pt x="5" y="175"/>
                    </a:lnTo>
                    <a:lnTo>
                      <a:pt x="1" y="158"/>
                    </a:lnTo>
                    <a:lnTo>
                      <a:pt x="0" y="140"/>
                    </a:lnTo>
                    <a:lnTo>
                      <a:pt x="2" y="121"/>
                    </a:lnTo>
                    <a:lnTo>
                      <a:pt x="7" y="90"/>
                    </a:lnTo>
                    <a:lnTo>
                      <a:pt x="15" y="101"/>
                    </a:lnTo>
                    <a:lnTo>
                      <a:pt x="27" y="101"/>
                    </a:lnTo>
                    <a:lnTo>
                      <a:pt x="36" y="100"/>
                    </a:lnTo>
                    <a:lnTo>
                      <a:pt x="51" y="38"/>
                    </a:lnTo>
                    <a:lnTo>
                      <a:pt x="57" y="0"/>
                    </a:lnTo>
                  </a:path>
                </a:pathLst>
              </a:custGeom>
              <a:solidFill>
                <a:srgbClr val="7F5F3F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25159" name="Group 231"/>
            <p:cNvGrpSpPr>
              <a:grpSpLocks/>
            </p:cNvGrpSpPr>
            <p:nvPr/>
          </p:nvGrpSpPr>
          <p:grpSpPr bwMode="auto">
            <a:xfrm>
              <a:off x="2354" y="690"/>
              <a:ext cx="222" cy="1302"/>
              <a:chOff x="2354" y="690"/>
              <a:chExt cx="222" cy="1302"/>
            </a:xfrm>
          </p:grpSpPr>
          <p:grpSp>
            <p:nvGrpSpPr>
              <p:cNvPr id="125160" name="Group 232"/>
              <p:cNvGrpSpPr>
                <a:grpSpLocks/>
              </p:cNvGrpSpPr>
              <p:nvPr/>
            </p:nvGrpSpPr>
            <p:grpSpPr bwMode="auto">
              <a:xfrm>
                <a:off x="2354" y="690"/>
                <a:ext cx="222" cy="1302"/>
                <a:chOff x="2354" y="690"/>
                <a:chExt cx="222" cy="1302"/>
              </a:xfrm>
            </p:grpSpPr>
            <p:sp>
              <p:nvSpPr>
                <p:cNvPr id="125161" name="Freeform 233"/>
                <p:cNvSpPr>
                  <a:spLocks/>
                </p:cNvSpPr>
                <p:nvPr/>
              </p:nvSpPr>
              <p:spPr bwMode="auto">
                <a:xfrm>
                  <a:off x="2354" y="690"/>
                  <a:ext cx="222" cy="1302"/>
                </a:xfrm>
                <a:custGeom>
                  <a:avLst/>
                  <a:gdLst/>
                  <a:ahLst/>
                  <a:cxnLst>
                    <a:cxn ang="0">
                      <a:pos x="62" y="14"/>
                    </a:cxn>
                    <a:cxn ang="0">
                      <a:pos x="19" y="56"/>
                    </a:cxn>
                    <a:cxn ang="0">
                      <a:pos x="8" y="91"/>
                    </a:cxn>
                    <a:cxn ang="0">
                      <a:pos x="0" y="391"/>
                    </a:cxn>
                    <a:cxn ang="0">
                      <a:pos x="3" y="462"/>
                    </a:cxn>
                    <a:cxn ang="0">
                      <a:pos x="30" y="456"/>
                    </a:cxn>
                    <a:cxn ang="0">
                      <a:pos x="28" y="633"/>
                    </a:cxn>
                    <a:cxn ang="0">
                      <a:pos x="41" y="633"/>
                    </a:cxn>
                    <a:cxn ang="0">
                      <a:pos x="56" y="1001"/>
                    </a:cxn>
                    <a:cxn ang="0">
                      <a:pos x="58" y="1195"/>
                    </a:cxn>
                    <a:cxn ang="0">
                      <a:pos x="60" y="1284"/>
                    </a:cxn>
                    <a:cxn ang="0">
                      <a:pos x="71" y="1301"/>
                    </a:cxn>
                    <a:cxn ang="0">
                      <a:pos x="90" y="1286"/>
                    </a:cxn>
                    <a:cxn ang="0">
                      <a:pos x="100" y="1136"/>
                    </a:cxn>
                    <a:cxn ang="0">
                      <a:pos x="108" y="1292"/>
                    </a:cxn>
                    <a:cxn ang="0">
                      <a:pos x="124" y="1299"/>
                    </a:cxn>
                    <a:cxn ang="0">
                      <a:pos x="138" y="1289"/>
                    </a:cxn>
                    <a:cxn ang="0">
                      <a:pos x="154" y="992"/>
                    </a:cxn>
                    <a:cxn ang="0">
                      <a:pos x="174" y="777"/>
                    </a:cxn>
                    <a:cxn ang="0">
                      <a:pos x="204" y="576"/>
                    </a:cxn>
                    <a:cxn ang="0">
                      <a:pos x="221" y="572"/>
                    </a:cxn>
                    <a:cxn ang="0">
                      <a:pos x="205" y="296"/>
                    </a:cxn>
                    <a:cxn ang="0">
                      <a:pos x="204" y="78"/>
                    </a:cxn>
                    <a:cxn ang="0">
                      <a:pos x="195" y="54"/>
                    </a:cxn>
                    <a:cxn ang="0">
                      <a:pos x="149" y="0"/>
                    </a:cxn>
                    <a:cxn ang="0">
                      <a:pos x="110" y="116"/>
                    </a:cxn>
                    <a:cxn ang="0">
                      <a:pos x="62" y="14"/>
                    </a:cxn>
                  </a:cxnLst>
                  <a:rect l="0" t="0" r="r" b="b"/>
                  <a:pathLst>
                    <a:path w="222" h="1302">
                      <a:moveTo>
                        <a:pt x="62" y="14"/>
                      </a:moveTo>
                      <a:lnTo>
                        <a:pt x="19" y="56"/>
                      </a:lnTo>
                      <a:lnTo>
                        <a:pt x="8" y="91"/>
                      </a:lnTo>
                      <a:lnTo>
                        <a:pt x="0" y="391"/>
                      </a:lnTo>
                      <a:lnTo>
                        <a:pt x="3" y="462"/>
                      </a:lnTo>
                      <a:lnTo>
                        <a:pt x="30" y="456"/>
                      </a:lnTo>
                      <a:lnTo>
                        <a:pt x="28" y="633"/>
                      </a:lnTo>
                      <a:lnTo>
                        <a:pt x="41" y="633"/>
                      </a:lnTo>
                      <a:lnTo>
                        <a:pt x="56" y="1001"/>
                      </a:lnTo>
                      <a:lnTo>
                        <a:pt x="58" y="1195"/>
                      </a:lnTo>
                      <a:lnTo>
                        <a:pt x="60" y="1284"/>
                      </a:lnTo>
                      <a:lnTo>
                        <a:pt x="71" y="1301"/>
                      </a:lnTo>
                      <a:lnTo>
                        <a:pt x="90" y="1286"/>
                      </a:lnTo>
                      <a:lnTo>
                        <a:pt x="100" y="1136"/>
                      </a:lnTo>
                      <a:lnTo>
                        <a:pt x="108" y="1292"/>
                      </a:lnTo>
                      <a:lnTo>
                        <a:pt x="124" y="1299"/>
                      </a:lnTo>
                      <a:lnTo>
                        <a:pt x="138" y="1289"/>
                      </a:lnTo>
                      <a:lnTo>
                        <a:pt x="154" y="992"/>
                      </a:lnTo>
                      <a:lnTo>
                        <a:pt x="174" y="777"/>
                      </a:lnTo>
                      <a:lnTo>
                        <a:pt x="204" y="576"/>
                      </a:lnTo>
                      <a:lnTo>
                        <a:pt x="221" y="572"/>
                      </a:lnTo>
                      <a:lnTo>
                        <a:pt x="205" y="296"/>
                      </a:lnTo>
                      <a:lnTo>
                        <a:pt x="204" y="78"/>
                      </a:lnTo>
                      <a:lnTo>
                        <a:pt x="195" y="54"/>
                      </a:lnTo>
                      <a:lnTo>
                        <a:pt x="149" y="0"/>
                      </a:lnTo>
                      <a:lnTo>
                        <a:pt x="110" y="116"/>
                      </a:lnTo>
                      <a:lnTo>
                        <a:pt x="62" y="14"/>
                      </a:lnTo>
                    </a:path>
                  </a:pathLst>
                </a:custGeom>
                <a:solidFill>
                  <a:srgbClr val="7F5F3F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grpSp>
              <p:nvGrpSpPr>
                <p:cNvPr id="125162" name="Group 234"/>
                <p:cNvGrpSpPr>
                  <a:grpSpLocks/>
                </p:cNvGrpSpPr>
                <p:nvPr/>
              </p:nvGrpSpPr>
              <p:grpSpPr bwMode="auto">
                <a:xfrm>
                  <a:off x="2387" y="1050"/>
                  <a:ext cx="98" cy="274"/>
                  <a:chOff x="2387" y="1050"/>
                  <a:chExt cx="98" cy="274"/>
                </a:xfrm>
              </p:grpSpPr>
              <p:sp>
                <p:nvSpPr>
                  <p:cNvPr id="125163" name="Freeform 235"/>
                  <p:cNvSpPr>
                    <a:spLocks/>
                  </p:cNvSpPr>
                  <p:nvPr/>
                </p:nvSpPr>
                <p:spPr bwMode="auto">
                  <a:xfrm>
                    <a:off x="2400" y="1050"/>
                    <a:ext cx="85" cy="274"/>
                  </a:xfrm>
                  <a:custGeom>
                    <a:avLst/>
                    <a:gdLst/>
                    <a:ahLst/>
                    <a:cxnLst>
                      <a:cxn ang="0">
                        <a:pos x="0" y="273"/>
                      </a:cxn>
                      <a:cxn ang="0">
                        <a:pos x="82" y="258"/>
                      </a:cxn>
                      <a:cxn ang="0">
                        <a:pos x="84" y="0"/>
                      </a:cxn>
                    </a:cxnLst>
                    <a:rect l="0" t="0" r="r" b="b"/>
                    <a:pathLst>
                      <a:path w="85" h="274">
                        <a:moveTo>
                          <a:pt x="0" y="273"/>
                        </a:moveTo>
                        <a:lnTo>
                          <a:pt x="82" y="258"/>
                        </a:lnTo>
                        <a:lnTo>
                          <a:pt x="84" y="0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5F3F1F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tr-TR"/>
                  </a:p>
                </p:txBody>
              </p:sp>
              <p:sp>
                <p:nvSpPr>
                  <p:cNvPr id="125164" name="Freeform 236"/>
                  <p:cNvSpPr>
                    <a:spLocks/>
                  </p:cNvSpPr>
                  <p:nvPr/>
                </p:nvSpPr>
                <p:spPr bwMode="auto">
                  <a:xfrm>
                    <a:off x="2387" y="1082"/>
                    <a:ext cx="96" cy="70"/>
                  </a:xfrm>
                  <a:custGeom>
                    <a:avLst/>
                    <a:gdLst/>
                    <a:ahLst/>
                    <a:cxnLst>
                      <a:cxn ang="0">
                        <a:pos x="0" y="69"/>
                      </a:cxn>
                      <a:cxn ang="0">
                        <a:pos x="34" y="50"/>
                      </a:cxn>
                      <a:cxn ang="0">
                        <a:pos x="95" y="0"/>
                      </a:cxn>
                    </a:cxnLst>
                    <a:rect l="0" t="0" r="r" b="b"/>
                    <a:pathLst>
                      <a:path w="96" h="70">
                        <a:moveTo>
                          <a:pt x="0" y="69"/>
                        </a:moveTo>
                        <a:lnTo>
                          <a:pt x="34" y="50"/>
                        </a:lnTo>
                        <a:lnTo>
                          <a:pt x="95" y="0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5F3F1F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tr-TR"/>
                  </a:p>
                </p:txBody>
              </p:sp>
            </p:grpSp>
          </p:grpSp>
          <p:grpSp>
            <p:nvGrpSpPr>
              <p:cNvPr id="125165" name="Group 237"/>
              <p:cNvGrpSpPr>
                <a:grpSpLocks/>
              </p:cNvGrpSpPr>
              <p:nvPr/>
            </p:nvGrpSpPr>
            <p:grpSpPr bwMode="auto">
              <a:xfrm>
                <a:off x="2383" y="826"/>
                <a:ext cx="137" cy="323"/>
                <a:chOff x="2383" y="826"/>
                <a:chExt cx="137" cy="323"/>
              </a:xfrm>
            </p:grpSpPr>
            <p:sp>
              <p:nvSpPr>
                <p:cNvPr id="125166" name="Freeform 238"/>
                <p:cNvSpPr>
                  <a:spLocks/>
                </p:cNvSpPr>
                <p:nvPr/>
              </p:nvSpPr>
              <p:spPr bwMode="auto">
                <a:xfrm>
                  <a:off x="2393" y="826"/>
                  <a:ext cx="118" cy="244"/>
                </a:xfrm>
                <a:custGeom>
                  <a:avLst/>
                  <a:gdLst/>
                  <a:ahLst/>
                  <a:cxnLst>
                    <a:cxn ang="0">
                      <a:pos x="0" y="86"/>
                    </a:cxn>
                    <a:cxn ang="0">
                      <a:pos x="76" y="0"/>
                    </a:cxn>
                    <a:cxn ang="0">
                      <a:pos x="117" y="163"/>
                    </a:cxn>
                    <a:cxn ang="0">
                      <a:pos x="42" y="243"/>
                    </a:cxn>
                    <a:cxn ang="0">
                      <a:pos x="0" y="86"/>
                    </a:cxn>
                  </a:cxnLst>
                  <a:rect l="0" t="0" r="r" b="b"/>
                  <a:pathLst>
                    <a:path w="118" h="244">
                      <a:moveTo>
                        <a:pt x="0" y="86"/>
                      </a:moveTo>
                      <a:lnTo>
                        <a:pt x="76" y="0"/>
                      </a:lnTo>
                      <a:lnTo>
                        <a:pt x="117" y="163"/>
                      </a:lnTo>
                      <a:lnTo>
                        <a:pt x="42" y="243"/>
                      </a:lnTo>
                      <a:lnTo>
                        <a:pt x="0" y="86"/>
                      </a:lnTo>
                    </a:path>
                  </a:pathLst>
                </a:custGeom>
                <a:solidFill>
                  <a:srgbClr val="DFDFFF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25167" name="Freeform 239"/>
                <p:cNvSpPr>
                  <a:spLocks/>
                </p:cNvSpPr>
                <p:nvPr/>
              </p:nvSpPr>
              <p:spPr bwMode="auto">
                <a:xfrm>
                  <a:off x="2469" y="927"/>
                  <a:ext cx="51" cy="13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12" y="61"/>
                    </a:cxn>
                    <a:cxn ang="0">
                      <a:pos x="19" y="22"/>
                    </a:cxn>
                    <a:cxn ang="0">
                      <a:pos x="29" y="10"/>
                    </a:cxn>
                    <a:cxn ang="0">
                      <a:pos x="34" y="0"/>
                    </a:cxn>
                    <a:cxn ang="0">
                      <a:pos x="37" y="4"/>
                    </a:cxn>
                    <a:cxn ang="0">
                      <a:pos x="38" y="14"/>
                    </a:cxn>
                    <a:cxn ang="0">
                      <a:pos x="48" y="32"/>
                    </a:cxn>
                    <a:cxn ang="0">
                      <a:pos x="50" y="65"/>
                    </a:cxn>
                    <a:cxn ang="0">
                      <a:pos x="48" y="88"/>
                    </a:cxn>
                    <a:cxn ang="0">
                      <a:pos x="33" y="113"/>
                    </a:cxn>
                    <a:cxn ang="0">
                      <a:pos x="4" y="131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51" h="132">
                      <a:moveTo>
                        <a:pt x="0" y="80"/>
                      </a:moveTo>
                      <a:lnTo>
                        <a:pt x="12" y="61"/>
                      </a:lnTo>
                      <a:lnTo>
                        <a:pt x="19" y="22"/>
                      </a:lnTo>
                      <a:lnTo>
                        <a:pt x="29" y="10"/>
                      </a:lnTo>
                      <a:lnTo>
                        <a:pt x="34" y="0"/>
                      </a:lnTo>
                      <a:lnTo>
                        <a:pt x="37" y="4"/>
                      </a:lnTo>
                      <a:lnTo>
                        <a:pt x="38" y="14"/>
                      </a:lnTo>
                      <a:lnTo>
                        <a:pt x="48" y="32"/>
                      </a:lnTo>
                      <a:lnTo>
                        <a:pt x="50" y="65"/>
                      </a:lnTo>
                      <a:lnTo>
                        <a:pt x="48" y="88"/>
                      </a:lnTo>
                      <a:lnTo>
                        <a:pt x="33" y="113"/>
                      </a:lnTo>
                      <a:lnTo>
                        <a:pt x="4" y="131"/>
                      </a:lnTo>
                      <a:lnTo>
                        <a:pt x="0" y="80"/>
                      </a:lnTo>
                    </a:path>
                  </a:pathLst>
                </a:custGeom>
                <a:solidFill>
                  <a:srgbClr val="FF7F3F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25168" name="Freeform 240"/>
                <p:cNvSpPr>
                  <a:spLocks/>
                </p:cNvSpPr>
                <p:nvPr/>
              </p:nvSpPr>
              <p:spPr bwMode="auto">
                <a:xfrm>
                  <a:off x="2383" y="1002"/>
                  <a:ext cx="96" cy="147"/>
                </a:xfrm>
                <a:custGeom>
                  <a:avLst/>
                  <a:gdLst/>
                  <a:ahLst/>
                  <a:cxnLst>
                    <a:cxn ang="0">
                      <a:pos x="0" y="146"/>
                    </a:cxn>
                    <a:cxn ang="0">
                      <a:pos x="38" y="120"/>
                    </a:cxn>
                    <a:cxn ang="0">
                      <a:pos x="67" y="91"/>
                    </a:cxn>
                    <a:cxn ang="0">
                      <a:pos x="95" y="63"/>
                    </a:cxn>
                    <a:cxn ang="0">
                      <a:pos x="84" y="0"/>
                    </a:cxn>
                    <a:cxn ang="0">
                      <a:pos x="34" y="40"/>
                    </a:cxn>
                    <a:cxn ang="0">
                      <a:pos x="4" y="60"/>
                    </a:cxn>
                    <a:cxn ang="0">
                      <a:pos x="3" y="49"/>
                    </a:cxn>
                    <a:cxn ang="0">
                      <a:pos x="0" y="146"/>
                    </a:cxn>
                  </a:cxnLst>
                  <a:rect l="0" t="0" r="r" b="b"/>
                  <a:pathLst>
                    <a:path w="96" h="147">
                      <a:moveTo>
                        <a:pt x="0" y="146"/>
                      </a:moveTo>
                      <a:lnTo>
                        <a:pt x="38" y="120"/>
                      </a:lnTo>
                      <a:lnTo>
                        <a:pt x="67" y="91"/>
                      </a:lnTo>
                      <a:lnTo>
                        <a:pt x="95" y="63"/>
                      </a:lnTo>
                      <a:lnTo>
                        <a:pt x="84" y="0"/>
                      </a:lnTo>
                      <a:lnTo>
                        <a:pt x="34" y="40"/>
                      </a:lnTo>
                      <a:lnTo>
                        <a:pt x="4" y="60"/>
                      </a:lnTo>
                      <a:lnTo>
                        <a:pt x="3" y="49"/>
                      </a:lnTo>
                      <a:lnTo>
                        <a:pt x="0" y="146"/>
                      </a:lnTo>
                    </a:path>
                  </a:pathLst>
                </a:custGeom>
                <a:solidFill>
                  <a:srgbClr val="7F5F3F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sp>
          <p:nvSpPr>
            <p:cNvPr id="125169" name="Freeform 241"/>
            <p:cNvSpPr>
              <a:spLocks/>
            </p:cNvSpPr>
            <p:nvPr/>
          </p:nvSpPr>
          <p:spPr bwMode="auto">
            <a:xfrm>
              <a:off x="2455" y="1363"/>
              <a:ext cx="17" cy="474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0" y="254"/>
                </a:cxn>
                <a:cxn ang="0">
                  <a:pos x="0" y="473"/>
                </a:cxn>
              </a:cxnLst>
              <a:rect l="0" t="0" r="r" b="b"/>
              <a:pathLst>
                <a:path w="17" h="474">
                  <a:moveTo>
                    <a:pt x="16" y="0"/>
                  </a:moveTo>
                  <a:lnTo>
                    <a:pt x="10" y="254"/>
                  </a:lnTo>
                  <a:lnTo>
                    <a:pt x="0" y="473"/>
                  </a:lnTo>
                </a:path>
              </a:pathLst>
            </a:custGeom>
            <a:noFill/>
            <a:ln w="12700" cap="rnd" cmpd="sng">
              <a:solidFill>
                <a:srgbClr val="5F3F1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tr-TR"/>
            </a:p>
          </p:txBody>
        </p:sp>
      </p:grpSp>
      <p:pic>
        <p:nvPicPr>
          <p:cNvPr id="125170" name="Picture 24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81400" y="0"/>
            <a:ext cx="1828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5171" name="WordArt 243" descr="Dar dikey"/>
          <p:cNvSpPr>
            <a:spLocks noChangeArrowheads="1" noChangeShapeType="1" noTextEdit="1"/>
          </p:cNvSpPr>
          <p:nvPr/>
        </p:nvSpPr>
        <p:spPr bwMode="auto">
          <a:xfrm>
            <a:off x="685800" y="4191000"/>
            <a:ext cx="7696200" cy="2344738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tr-TR" sz="4400" kern="10" dirty="0"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/>
              </a:rPr>
              <a:t>TKY Eğitici Eğitimi Semineri</a:t>
            </a:r>
          </a:p>
        </p:txBody>
      </p:sp>
      <p:sp>
        <p:nvSpPr>
          <p:cNvPr id="244" name="24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24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5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5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5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5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5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5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5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5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5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50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50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5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5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4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4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5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5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4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4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500"/>
                            </p:stCondLst>
                            <p:childTnLst>
                              <p:par>
                                <p:cTn id="5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000"/>
                            </p:stCondLst>
                            <p:childTnLst>
                              <p:par>
                                <p:cTn id="6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49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49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500"/>
                            </p:stCondLst>
                            <p:childTnLst>
                              <p:par>
                                <p:cTn id="6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500">
                <a:latin typeface="Times New Roman" pitchFamily="18" charset="0"/>
              </a:rPr>
              <a:t>Performans Değerlendirmede Potansiyel Hatalar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>
                <a:solidFill>
                  <a:srgbClr val="3333FF"/>
                </a:solidFill>
                <a:latin typeface="Times New Roman" pitchFamily="18" charset="0"/>
              </a:rPr>
              <a:t>Kısa Vade Eğilimi</a:t>
            </a:r>
            <a:r>
              <a:rPr lang="tr-TR">
                <a:latin typeface="Times New Roman" pitchFamily="18" charset="0"/>
              </a:rPr>
              <a:t>: Yönetici, performansı son 1-2 ay içerisindeki duruma dayanarak değerlendirme eğilimindedir</a:t>
            </a:r>
          </a:p>
          <a:p>
            <a:pPr>
              <a:lnSpc>
                <a:spcPct val="90000"/>
              </a:lnSpc>
            </a:pPr>
            <a:r>
              <a:rPr lang="tr-TR" sz="2800">
                <a:solidFill>
                  <a:srgbClr val="3333FF"/>
                </a:solidFill>
                <a:latin typeface="Times New Roman" pitchFamily="18" charset="0"/>
              </a:rPr>
              <a:t>İlk İzlenim</a:t>
            </a:r>
            <a:r>
              <a:rPr lang="tr-TR" sz="2800">
                <a:latin typeface="Times New Roman" pitchFamily="18" charset="0"/>
              </a:rPr>
              <a:t>: İşgörenin bir temel özelliğinin yöne-ticinin yargı ve kararlarını çok farklı konularda  da etkilemesidir. Bu, işgören performansının her zaman aynı derecede değerlendirilmesi sonucunu doğurur. Böylece; tercihler, seçimler, antipati, sempati, fikir, ideoloji, görünüş,</a:t>
            </a:r>
            <a:r>
              <a:rPr lang="tr-TR">
                <a:latin typeface="Times New Roman" pitchFamily="18" charset="0"/>
              </a:rPr>
              <a:t> </a:t>
            </a:r>
            <a:r>
              <a:rPr lang="tr-TR" sz="2800">
                <a:latin typeface="Times New Roman" pitchFamily="18" charset="0"/>
              </a:rPr>
              <a:t>sosyal statü, giyim, cinsiyet, ırk gibi etkenler değerlendirmeyi etkiler</a:t>
            </a:r>
            <a:r>
              <a:rPr lang="tr-TR">
                <a:latin typeface="Times New Roman" pitchFamily="18" charset="0"/>
              </a:rPr>
              <a:t>.               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2600"/>
              <a:t>Performans değerlendirmede iki kavram çok önemlidir. Bunlar:</a:t>
            </a:r>
          </a:p>
        </p:txBody>
      </p:sp>
      <p:sp>
        <p:nvSpPr>
          <p:cNvPr id="10240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Görev</a:t>
            </a:r>
          </a:p>
          <a:p>
            <a:r>
              <a:rPr lang="tr-TR"/>
              <a:t>İş kavramlarıdır.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Görev Tanımı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>
                <a:latin typeface="Times New Roman" pitchFamily="18" charset="0"/>
              </a:rPr>
              <a:t>Görevin kimliğini, amacını, eylemlerini, işlemlerini, yetkilerini, sorumluluğunu, diğer görevlerle ilişkilerini, çalışma koşulla-rını, ücreti, yükselme koşullarını gösteren yazılı belgedir</a:t>
            </a:r>
          </a:p>
          <a:p>
            <a:r>
              <a:rPr lang="tr-TR">
                <a:latin typeface="Times New Roman" pitchFamily="18" charset="0"/>
              </a:rPr>
              <a:t>İnsangücü planlaması, işgören seçimi, ödeme, performans değerlendirme, HİE, özendirme gibi amaçlar için kullanılır. 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500"/>
              <a:t>Görev Tanımının Yararları</a:t>
            </a:r>
            <a:endParaRPr lang="tr-T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>
                <a:latin typeface="Times New Roman" pitchFamily="18" charset="0"/>
              </a:rPr>
              <a:t>Yapılacak eylem ve işlemler bellidir </a:t>
            </a:r>
          </a:p>
          <a:p>
            <a:r>
              <a:rPr lang="tr-TR">
                <a:latin typeface="Times New Roman" pitchFamily="18" charset="0"/>
              </a:rPr>
              <a:t>Yetki ve sorumluluk açık ve nettir</a:t>
            </a:r>
          </a:p>
          <a:p>
            <a:r>
              <a:rPr lang="tr-TR">
                <a:latin typeface="Times New Roman" pitchFamily="18" charset="0"/>
              </a:rPr>
              <a:t>Haklar, ücretler ve yükselme koşulları açıkça belirlenmiştir</a:t>
            </a:r>
          </a:p>
          <a:p>
            <a:r>
              <a:rPr lang="tr-TR">
                <a:latin typeface="Times New Roman" pitchFamily="18" charset="0"/>
              </a:rPr>
              <a:t>Çatışmanın önü kesilmiştir </a:t>
            </a:r>
          </a:p>
          <a:p>
            <a:r>
              <a:rPr lang="tr-TR">
                <a:latin typeface="Times New Roman" pitchFamily="18" charset="0"/>
              </a:rPr>
              <a:t>İlişkiler nettir </a:t>
            </a:r>
          </a:p>
          <a:p>
            <a:r>
              <a:rPr lang="tr-TR">
                <a:latin typeface="Times New Roman" pitchFamily="18" charset="0"/>
              </a:rPr>
              <a:t>Güvenli olarak işler yapılır. 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000"/>
              <a:t>Görev Tanımının Sakıncaları</a:t>
            </a:r>
            <a:endParaRPr lang="tr-TR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>
                <a:latin typeface="Times New Roman" pitchFamily="18" charset="0"/>
              </a:rPr>
              <a:t>İşgöreni sınırlandırır, yaratıcılığı önler</a:t>
            </a:r>
          </a:p>
          <a:p>
            <a:r>
              <a:rPr lang="tr-TR">
                <a:latin typeface="Times New Roman" pitchFamily="18" charset="0"/>
              </a:rPr>
              <a:t>Belirlenen eylemlerin, yetkilerin, ilişkilerin dışına çıkmayı engeller</a:t>
            </a:r>
          </a:p>
          <a:p>
            <a:r>
              <a:rPr lang="tr-TR">
                <a:latin typeface="Times New Roman" pitchFamily="18" charset="0"/>
              </a:rPr>
              <a:t>Bağımlılık yaratır</a:t>
            </a:r>
          </a:p>
          <a:p>
            <a:r>
              <a:rPr lang="tr-TR">
                <a:latin typeface="Times New Roman" pitchFamily="18" charset="0"/>
              </a:rPr>
              <a:t>Rutinlik ve sıkıcılık artar</a:t>
            </a:r>
          </a:p>
          <a:p>
            <a:r>
              <a:rPr lang="tr-TR">
                <a:latin typeface="Times New Roman" pitchFamily="18" charset="0"/>
              </a:rPr>
              <a:t>Üretkenlik azalabilir.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İş Tanımı</a:t>
            </a:r>
          </a:p>
        </p:txBody>
      </p:sp>
      <p:sp>
        <p:nvSpPr>
          <p:cNvPr id="9421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924800" cy="4343400"/>
          </a:xfrm>
        </p:spPr>
        <p:txBody>
          <a:bodyPr/>
          <a:lstStyle/>
          <a:p>
            <a:r>
              <a:rPr lang="tr-TR">
                <a:latin typeface="Times New Roman" pitchFamily="18" charset="0"/>
              </a:rPr>
              <a:t>İş analizinin uzantısı, ikinci aşamasıdır</a:t>
            </a:r>
          </a:p>
          <a:p>
            <a:r>
              <a:rPr lang="tr-TR">
                <a:latin typeface="Times New Roman" pitchFamily="18" charset="0"/>
              </a:rPr>
              <a:t>İş analizinden elde edilen veriler açık ve net biçimde belli standartlar ve kalıplar olarak ortaya konur</a:t>
            </a:r>
          </a:p>
          <a:p>
            <a:r>
              <a:rPr lang="tr-TR">
                <a:latin typeface="Times New Roman" pitchFamily="18" charset="0"/>
              </a:rPr>
              <a:t>işin özellikleri, yararları, gerekli yetenekler, sorumluluk ve içerik düzenli olarak işlenir</a:t>
            </a:r>
          </a:p>
          <a:p>
            <a:r>
              <a:rPr lang="tr-TR">
                <a:latin typeface="Times New Roman" pitchFamily="18" charset="0"/>
              </a:rPr>
              <a:t>İş analizi işle ilgili bir mekanizma; iş tanımı ise toplanan bilgilerin sistemli sunumudur.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457200"/>
            <a:ext cx="7772400" cy="914400"/>
          </a:xfrm>
        </p:spPr>
        <p:txBody>
          <a:bodyPr/>
          <a:lstStyle/>
          <a:p>
            <a:r>
              <a:rPr lang="tr-TR"/>
              <a:t>İş Analizi</a:t>
            </a:r>
            <a:br>
              <a:rPr lang="tr-TR"/>
            </a:br>
            <a:r>
              <a:rPr lang="tr-TR">
                <a:latin typeface="Times New Roman" pitchFamily="18" charset="0"/>
              </a:rPr>
              <a:t>İşin kendisinin incelenmesidir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191000"/>
          </a:xfrm>
        </p:spPr>
        <p:txBody>
          <a:bodyPr/>
          <a:lstStyle/>
          <a:p>
            <a:r>
              <a:rPr lang="tr-TR" sz="2800">
                <a:latin typeface="Times New Roman" pitchFamily="18" charset="0"/>
              </a:rPr>
              <a:t>İş:Bir kişinin faaliyetlerini oluşturan görevlerin toplamıdır, işgörenin yapmakla sorumlu olduğu görevdir</a:t>
            </a:r>
          </a:p>
          <a:p>
            <a:r>
              <a:rPr lang="tr-TR" sz="2800">
                <a:latin typeface="Times New Roman" pitchFamily="18" charset="0"/>
              </a:rPr>
              <a:t>İşgörenlerin tek tek veya toplu olarak yerine getirdikleri işin ayrıntılı olarak incelenmesini amaçlar</a:t>
            </a:r>
          </a:p>
          <a:p>
            <a:r>
              <a:rPr lang="tr-TR" sz="2800">
                <a:latin typeface="Times New Roman" pitchFamily="18" charset="0"/>
              </a:rPr>
              <a:t>İş analizi; her bir işin niteliğini ve o işin görüldüğü çevre ve koşulları gözlem ve inceleme yoluyla belirleme ve raporlama işidir.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3596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dirty="0">
                <a:latin typeface="Times New Roman" pitchFamily="18" charset="0"/>
              </a:rPr>
              <a:t>İş analizi ile;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5950"/>
            <a:ext cx="8178800" cy="4094163"/>
          </a:xfrm>
        </p:spPr>
        <p:txBody>
          <a:bodyPr/>
          <a:lstStyle/>
          <a:p>
            <a:r>
              <a:rPr lang="tr-TR">
                <a:latin typeface="Times New Roman" pitchFamily="18" charset="0"/>
              </a:rPr>
              <a:t>bir yandan işi oluşturan elemler, ödevler ve bunların gerektirdiği ustalık, bilgi, yetenek, beceri ve sorumluluklar belirlenir</a:t>
            </a:r>
          </a:p>
          <a:p>
            <a:r>
              <a:rPr lang="tr-TR">
                <a:latin typeface="Times New Roman" pitchFamily="18" charset="0"/>
              </a:rPr>
              <a:t>diğer yandan işin hangi çevre ve koşullarda yapılacağı ortaya konur.</a:t>
            </a:r>
            <a:endParaRPr lang="tr-TR" sz="2000">
              <a:latin typeface="Times New Roman" pitchFamily="18" charset="0"/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500">
                <a:latin typeface="Times New Roman" pitchFamily="18" charset="0"/>
              </a:rPr>
              <a:t>İŞ ANALİZİ YAPMA NEDENLERİ</a:t>
            </a:r>
            <a:endParaRPr lang="tr-TR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tr-TR">
                <a:solidFill>
                  <a:schemeClr val="accent2"/>
                </a:solidFill>
                <a:latin typeface="Times New Roman" pitchFamily="18" charset="0"/>
              </a:rPr>
              <a:t>İş Değerlemesi ve Ücretlemesi</a:t>
            </a:r>
            <a:r>
              <a:rPr lang="tr-TR">
                <a:latin typeface="Times New Roman" pitchFamily="18" charset="0"/>
              </a:rPr>
              <a:t>: </a:t>
            </a:r>
          </a:p>
          <a:p>
            <a:r>
              <a:rPr lang="tr-TR">
                <a:latin typeface="Times New Roman" pitchFamily="18" charset="0"/>
              </a:rPr>
              <a:t>İş analizleri en çok bu amaçla kullanılır</a:t>
            </a:r>
          </a:p>
          <a:p>
            <a:r>
              <a:rPr lang="tr-TR">
                <a:latin typeface="Times New Roman" pitchFamily="18" charset="0"/>
              </a:rPr>
              <a:t>İş Değerlemesi, işlerin ayrıntılı biçimde incelenmesi ve o işleri oluşturan faktörlerin tek tek ortaya çıkarılmasını amaçlar</a:t>
            </a:r>
          </a:p>
          <a:p>
            <a:r>
              <a:rPr lang="tr-TR">
                <a:latin typeface="Times New Roman" pitchFamily="18" charset="0"/>
              </a:rPr>
              <a:t>İşin taşıdığı zorluk ve sorumluluk, saptanacak olan ücretin temelini oluşturur. 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500">
                <a:latin typeface="Times New Roman" pitchFamily="18" charset="0"/>
              </a:rPr>
              <a:t>İŞ ANALİZİ YAPMA NEDENLERİ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tr-TR">
                <a:solidFill>
                  <a:schemeClr val="accent2"/>
                </a:solidFill>
              </a:rPr>
              <a:t>İşe Alma ve Yerleştirme:</a:t>
            </a:r>
            <a:endParaRPr lang="tr-TR"/>
          </a:p>
          <a:p>
            <a:r>
              <a:rPr lang="tr-TR"/>
              <a:t>İşe almada temel ölçüt, adayın işe uygunluğudur</a:t>
            </a:r>
          </a:p>
          <a:p>
            <a:r>
              <a:rPr lang="tr-TR"/>
              <a:t>İş analizinden elde edilen verilere göre o işin özelliklerine uygun biçimde işe yerleştirilir.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4000"/>
              <a:t>Performans Değerlendirme</a:t>
            </a:r>
            <a:endParaRPr lang="tr-T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657600"/>
            <a:ext cx="6400800" cy="1752600"/>
          </a:xfrm>
        </p:spPr>
        <p:txBody>
          <a:bodyPr/>
          <a:lstStyle/>
          <a:p>
            <a:pPr algn="ctr"/>
            <a:endParaRPr lang="tr-TR" dirty="0">
              <a:latin typeface="Times New Roman" pitchFamily="18" charset="0"/>
            </a:endParaRPr>
          </a:p>
          <a:p>
            <a:pPr algn="ctr"/>
            <a:endParaRPr lang="tr-TR" dirty="0">
              <a:latin typeface="Times New Roman" pitchFamily="18" charset="0"/>
            </a:endParaRPr>
          </a:p>
          <a:p>
            <a:pPr algn="ctr"/>
            <a:endParaRPr lang="tr-TR" dirty="0">
              <a:latin typeface="Times New Roman" pitchFamily="18" charset="0"/>
            </a:endParaRPr>
          </a:p>
          <a:p>
            <a:pPr algn="ctr"/>
            <a:r>
              <a:rPr lang="tr-TR" dirty="0" smtClean="0">
                <a:latin typeface="Times New Roman" pitchFamily="18" charset="0"/>
              </a:rPr>
              <a:t>ANKARA-2012</a:t>
            </a:r>
            <a:endParaRPr lang="tr-TR" dirty="0">
              <a:latin typeface="Times New Roman" pitchFamily="18" charset="0"/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500">
                <a:latin typeface="Times New Roman" pitchFamily="18" charset="0"/>
              </a:rPr>
              <a:t>İŞ ANALİZİ YAPMA NEDENLERİ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tr-TR">
                <a:solidFill>
                  <a:schemeClr val="accent2"/>
                </a:solidFill>
                <a:latin typeface="Times New Roman" pitchFamily="18" charset="0"/>
              </a:rPr>
              <a:t>Eğitim:</a:t>
            </a:r>
            <a:endParaRPr lang="tr-TR">
              <a:latin typeface="Times New Roman" pitchFamily="18" charset="0"/>
            </a:endParaRPr>
          </a:p>
          <a:p>
            <a:r>
              <a:rPr lang="tr-TR">
                <a:latin typeface="Times New Roman" pitchFamily="18" charset="0"/>
              </a:rPr>
              <a:t>Eğitim ihtiyacı, kişisel yetenekler ile işin gerekleri arasındaki farktan kaynaklanır</a:t>
            </a:r>
          </a:p>
          <a:p>
            <a:r>
              <a:rPr lang="tr-TR">
                <a:latin typeface="Times New Roman" pitchFamily="18" charset="0"/>
              </a:rPr>
              <a:t>Yetersizlikleri gidermek, yenilik ve gelişmeleri tanımak ve uyum sağlamak amaçlarıyla eğitim verilir.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500">
                <a:latin typeface="Times New Roman" pitchFamily="18" charset="0"/>
              </a:rPr>
              <a:t>İŞ ANALİZİ YAPMA NEDENLERİ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tr-TR">
                <a:solidFill>
                  <a:schemeClr val="accent2"/>
                </a:solidFill>
                <a:latin typeface="Times New Roman" pitchFamily="18" charset="0"/>
              </a:rPr>
              <a:t>İşgören Değerlendirmesi:</a:t>
            </a:r>
            <a:endParaRPr lang="tr-TR">
              <a:latin typeface="Times New Roman" pitchFamily="18" charset="0"/>
            </a:endParaRPr>
          </a:p>
          <a:p>
            <a:r>
              <a:rPr lang="tr-TR">
                <a:latin typeface="Times New Roman" pitchFamily="18" charset="0"/>
              </a:rPr>
              <a:t>Başarıyı belirlemek için yapılır</a:t>
            </a:r>
          </a:p>
          <a:p>
            <a:r>
              <a:rPr lang="tr-TR">
                <a:latin typeface="Times New Roman" pitchFamily="18" charset="0"/>
              </a:rPr>
              <a:t>Ödül ve ceza esas teşkil eder.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500">
                <a:latin typeface="Times New Roman" pitchFamily="18" charset="0"/>
              </a:rPr>
              <a:t>İŞ ANALİZİ YAPMA NEDENLERİ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tr-TR">
                <a:solidFill>
                  <a:schemeClr val="accent2"/>
                </a:solidFill>
                <a:latin typeface="Times New Roman" pitchFamily="18" charset="0"/>
              </a:rPr>
              <a:t>Atama ve Yükseltme:</a:t>
            </a:r>
            <a:endParaRPr lang="tr-TR">
              <a:latin typeface="Times New Roman" pitchFamily="18" charset="0"/>
            </a:endParaRPr>
          </a:p>
          <a:p>
            <a:r>
              <a:rPr lang="tr-TR">
                <a:latin typeface="Times New Roman" pitchFamily="18" charset="0"/>
              </a:rPr>
              <a:t>Bir işe yerleştirme için uygunluğu belirleme</a:t>
            </a:r>
          </a:p>
          <a:p>
            <a:r>
              <a:rPr lang="tr-TR">
                <a:latin typeface="Times New Roman" pitchFamily="18" charset="0"/>
              </a:rPr>
              <a:t>Aynı düzeyde veya üst düzeyde yeni bir iş veya göreve yerleştirme</a:t>
            </a:r>
          </a:p>
          <a:p>
            <a:r>
              <a:rPr lang="tr-TR">
                <a:latin typeface="Times New Roman" pitchFamily="18" charset="0"/>
              </a:rPr>
              <a:t>Aynı işte bir üst göreve getirme.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500">
                <a:latin typeface="Times New Roman" pitchFamily="18" charset="0"/>
              </a:rPr>
              <a:t>İŞ ANALİZİ YAPMA NEDENLERİ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tr-TR">
                <a:solidFill>
                  <a:schemeClr val="accent2"/>
                </a:solidFill>
                <a:latin typeface="Times New Roman" pitchFamily="18" charset="0"/>
              </a:rPr>
              <a:t>İş Güvenliği:</a:t>
            </a:r>
            <a:endParaRPr lang="tr-TR">
              <a:latin typeface="Times New Roman" pitchFamily="18" charset="0"/>
            </a:endParaRPr>
          </a:p>
          <a:p>
            <a:r>
              <a:rPr lang="tr-TR">
                <a:latin typeface="Times New Roman" pitchFamily="18" charset="0"/>
              </a:rPr>
              <a:t>İş kazası olma olasılıklarını değerlendirme</a:t>
            </a:r>
          </a:p>
          <a:p>
            <a:r>
              <a:rPr lang="tr-TR">
                <a:latin typeface="Times New Roman" pitchFamily="18" charset="0"/>
              </a:rPr>
              <a:t>Gerekli önlemleri alma</a:t>
            </a:r>
          </a:p>
          <a:p>
            <a:r>
              <a:rPr lang="tr-TR">
                <a:latin typeface="Times New Roman" pitchFamily="18" charset="0"/>
              </a:rPr>
              <a:t>Kaza karşısında yapılacakları belirleme. 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500">
                <a:latin typeface="Times New Roman" pitchFamily="18" charset="0"/>
              </a:rPr>
              <a:t>İŞ ANALİZİ YAPMA NEDENLERİ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tr-TR">
                <a:solidFill>
                  <a:schemeClr val="accent2"/>
                </a:solidFill>
                <a:latin typeface="Times New Roman" pitchFamily="18" charset="0"/>
              </a:rPr>
              <a:t>Örgütleme:</a:t>
            </a:r>
            <a:endParaRPr lang="tr-TR">
              <a:latin typeface="Times New Roman" pitchFamily="18" charset="0"/>
            </a:endParaRPr>
          </a:p>
          <a:p>
            <a:r>
              <a:rPr lang="tr-TR">
                <a:latin typeface="Times New Roman" pitchFamily="18" charset="0"/>
              </a:rPr>
              <a:t>Her işin yetki ve sorumluluklarını belirleyerek çatışmaları önlemek içindir</a:t>
            </a:r>
          </a:p>
          <a:p>
            <a:r>
              <a:rPr lang="tr-TR">
                <a:latin typeface="Times New Roman" pitchFamily="18" charset="0"/>
              </a:rPr>
              <a:t>İş ünvanları örgütlemeyi kolaylaştırır.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500">
                <a:latin typeface="Times New Roman" pitchFamily="18" charset="0"/>
              </a:rPr>
              <a:t>İŞ ANALİZİ YAPMA NEDENLERİ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tr-TR">
                <a:solidFill>
                  <a:schemeClr val="accent2"/>
                </a:solidFill>
                <a:latin typeface="Times New Roman" pitchFamily="18" charset="0"/>
              </a:rPr>
              <a:t>Denetim:</a:t>
            </a:r>
            <a:endParaRPr lang="tr-TR">
              <a:latin typeface="Times New Roman" pitchFamily="18" charset="0"/>
            </a:endParaRPr>
          </a:p>
          <a:p>
            <a:r>
              <a:rPr lang="tr-TR">
                <a:latin typeface="Times New Roman" pitchFamily="18" charset="0"/>
              </a:rPr>
              <a:t>Standartlara göre karşılaştırma yapma</a:t>
            </a:r>
          </a:p>
          <a:p>
            <a:r>
              <a:rPr lang="tr-TR">
                <a:latin typeface="Times New Roman" pitchFamily="18" charset="0"/>
              </a:rPr>
              <a:t>Sapmaları belirleme</a:t>
            </a:r>
          </a:p>
          <a:p>
            <a:r>
              <a:rPr lang="tr-TR">
                <a:latin typeface="Times New Roman" pitchFamily="18" charset="0"/>
              </a:rPr>
              <a:t>Düzeltici önlemler alma</a:t>
            </a:r>
          </a:p>
          <a:p>
            <a:r>
              <a:rPr lang="tr-TR">
                <a:latin typeface="Times New Roman" pitchFamily="18" charset="0"/>
              </a:rPr>
              <a:t>Geliştirme için bilgi edinme.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tr-TR"/>
              <a:t>İş Analizi Şeması</a:t>
            </a:r>
          </a:p>
        </p:txBody>
      </p:sp>
      <p:sp>
        <p:nvSpPr>
          <p:cNvPr id="92163" name="Rectangle 3"/>
          <p:cNvSpPr>
            <a:spLocks noChangeArrowheads="1"/>
          </p:cNvSpPr>
          <p:nvPr/>
        </p:nvSpPr>
        <p:spPr bwMode="auto">
          <a:xfrm>
            <a:off x="228600" y="2057400"/>
            <a:ext cx="1524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/>
              <a:t>İş Analizi</a:t>
            </a:r>
          </a:p>
        </p:txBody>
      </p:sp>
      <p:sp>
        <p:nvSpPr>
          <p:cNvPr id="92164" name="Rectangle 4"/>
          <p:cNvSpPr>
            <a:spLocks noChangeArrowheads="1"/>
          </p:cNvSpPr>
          <p:nvPr/>
        </p:nvSpPr>
        <p:spPr bwMode="auto">
          <a:xfrm>
            <a:off x="228600" y="3276600"/>
            <a:ext cx="1524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 sz="2000"/>
              <a:t>İş İyileştirme</a:t>
            </a:r>
            <a:endParaRPr lang="tr-TR"/>
          </a:p>
        </p:txBody>
      </p:sp>
      <p:sp>
        <p:nvSpPr>
          <p:cNvPr id="92165" name="Rectangle 5"/>
          <p:cNvSpPr>
            <a:spLocks noChangeArrowheads="1"/>
          </p:cNvSpPr>
          <p:nvPr/>
        </p:nvSpPr>
        <p:spPr bwMode="auto">
          <a:xfrm>
            <a:off x="7391400" y="5029200"/>
            <a:ext cx="1524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/>
              <a:t>Eğitim</a:t>
            </a:r>
          </a:p>
        </p:txBody>
      </p:sp>
      <p:sp>
        <p:nvSpPr>
          <p:cNvPr id="92166" name="Rectangle 6"/>
          <p:cNvSpPr>
            <a:spLocks noChangeArrowheads="1"/>
          </p:cNvSpPr>
          <p:nvPr/>
        </p:nvSpPr>
        <p:spPr bwMode="auto">
          <a:xfrm>
            <a:off x="5562600" y="4114800"/>
            <a:ext cx="1524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/>
              <a:t>İşgören</a:t>
            </a:r>
          </a:p>
          <a:p>
            <a:pPr algn="ctr"/>
            <a:r>
              <a:rPr lang="tr-TR"/>
              <a:t>Değerlemesi</a:t>
            </a:r>
          </a:p>
        </p:txBody>
      </p:sp>
      <p:sp>
        <p:nvSpPr>
          <p:cNvPr id="92167" name="Rectangle 7"/>
          <p:cNvSpPr>
            <a:spLocks noChangeArrowheads="1"/>
          </p:cNvSpPr>
          <p:nvPr/>
        </p:nvSpPr>
        <p:spPr bwMode="auto">
          <a:xfrm>
            <a:off x="3733800" y="3276600"/>
            <a:ext cx="1524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/>
              <a:t>İş Tanımı</a:t>
            </a:r>
          </a:p>
        </p:txBody>
      </p:sp>
      <p:sp>
        <p:nvSpPr>
          <p:cNvPr id="92168" name="Rectangle 8"/>
          <p:cNvSpPr>
            <a:spLocks noChangeArrowheads="1"/>
          </p:cNvSpPr>
          <p:nvPr/>
        </p:nvSpPr>
        <p:spPr bwMode="auto">
          <a:xfrm>
            <a:off x="7391400" y="2057400"/>
            <a:ext cx="1524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 sz="2000"/>
              <a:t>İşgören Seçimi</a:t>
            </a:r>
          </a:p>
          <a:p>
            <a:pPr algn="ctr"/>
            <a:r>
              <a:rPr lang="tr-TR" sz="2000"/>
              <a:t>ve değişim</a:t>
            </a:r>
            <a:endParaRPr lang="tr-TR"/>
          </a:p>
        </p:txBody>
      </p:sp>
      <p:sp>
        <p:nvSpPr>
          <p:cNvPr id="92169" name="Rectangle 9"/>
          <p:cNvSpPr>
            <a:spLocks noChangeArrowheads="1"/>
          </p:cNvSpPr>
          <p:nvPr/>
        </p:nvSpPr>
        <p:spPr bwMode="auto">
          <a:xfrm>
            <a:off x="3733800" y="2057400"/>
            <a:ext cx="1524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/>
              <a:t>İş Gerekleri</a:t>
            </a:r>
          </a:p>
        </p:txBody>
      </p:sp>
      <p:sp>
        <p:nvSpPr>
          <p:cNvPr id="92170" name="Rectangle 10"/>
          <p:cNvSpPr>
            <a:spLocks noChangeArrowheads="1"/>
          </p:cNvSpPr>
          <p:nvPr/>
        </p:nvSpPr>
        <p:spPr bwMode="auto">
          <a:xfrm>
            <a:off x="1981200" y="5410200"/>
            <a:ext cx="1524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/>
              <a:t>Ücretleme</a:t>
            </a:r>
          </a:p>
        </p:txBody>
      </p:sp>
      <p:sp>
        <p:nvSpPr>
          <p:cNvPr id="92171" name="Rectangle 11"/>
          <p:cNvSpPr>
            <a:spLocks noChangeArrowheads="1"/>
          </p:cNvSpPr>
          <p:nvPr/>
        </p:nvSpPr>
        <p:spPr bwMode="auto">
          <a:xfrm>
            <a:off x="1981200" y="4343400"/>
            <a:ext cx="1524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/>
              <a:t>İş </a:t>
            </a:r>
          </a:p>
          <a:p>
            <a:pPr algn="ctr">
              <a:lnSpc>
                <a:spcPct val="70000"/>
              </a:lnSpc>
            </a:pPr>
            <a:r>
              <a:rPr lang="tr-TR"/>
              <a:t>Değerlemesi</a:t>
            </a:r>
          </a:p>
        </p:txBody>
      </p:sp>
      <p:sp>
        <p:nvSpPr>
          <p:cNvPr id="92172" name="Rectangle 12"/>
          <p:cNvSpPr>
            <a:spLocks noChangeArrowheads="1"/>
          </p:cNvSpPr>
          <p:nvPr/>
        </p:nvSpPr>
        <p:spPr bwMode="auto">
          <a:xfrm>
            <a:off x="5562600" y="5791200"/>
            <a:ext cx="1524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/>
              <a:t>Yükseltme</a:t>
            </a:r>
          </a:p>
        </p:txBody>
      </p:sp>
      <p:sp>
        <p:nvSpPr>
          <p:cNvPr id="92173" name="Line 13"/>
          <p:cNvSpPr>
            <a:spLocks noChangeShapeType="1"/>
          </p:cNvSpPr>
          <p:nvPr/>
        </p:nvSpPr>
        <p:spPr bwMode="auto">
          <a:xfrm>
            <a:off x="1752600" y="23622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92174" name="Line 14"/>
          <p:cNvSpPr>
            <a:spLocks noChangeShapeType="1"/>
          </p:cNvSpPr>
          <p:nvPr/>
        </p:nvSpPr>
        <p:spPr bwMode="auto">
          <a:xfrm>
            <a:off x="5257800" y="23622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92175" name="Line 15"/>
          <p:cNvSpPr>
            <a:spLocks noChangeShapeType="1"/>
          </p:cNvSpPr>
          <p:nvPr/>
        </p:nvSpPr>
        <p:spPr bwMode="auto">
          <a:xfrm>
            <a:off x="1752600" y="2667000"/>
            <a:ext cx="1981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92176" name="Line 16"/>
          <p:cNvSpPr>
            <a:spLocks noChangeShapeType="1"/>
          </p:cNvSpPr>
          <p:nvPr/>
        </p:nvSpPr>
        <p:spPr bwMode="auto">
          <a:xfrm>
            <a:off x="762000" y="2667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92177" name="Line 17"/>
          <p:cNvSpPr>
            <a:spLocks noChangeShapeType="1"/>
          </p:cNvSpPr>
          <p:nvPr/>
        </p:nvSpPr>
        <p:spPr bwMode="auto">
          <a:xfrm flipV="1">
            <a:off x="1143000" y="2667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92178" name="Line 18"/>
          <p:cNvSpPr>
            <a:spLocks noChangeShapeType="1"/>
          </p:cNvSpPr>
          <p:nvPr/>
        </p:nvSpPr>
        <p:spPr bwMode="auto">
          <a:xfrm>
            <a:off x="1752600" y="38862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92179" name="Line 19"/>
          <p:cNvSpPr>
            <a:spLocks noChangeShapeType="1"/>
          </p:cNvSpPr>
          <p:nvPr/>
        </p:nvSpPr>
        <p:spPr bwMode="auto">
          <a:xfrm flipH="1">
            <a:off x="3505200" y="38862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92180" name="Line 20"/>
          <p:cNvSpPr>
            <a:spLocks noChangeShapeType="1"/>
          </p:cNvSpPr>
          <p:nvPr/>
        </p:nvSpPr>
        <p:spPr bwMode="auto">
          <a:xfrm>
            <a:off x="2819400" y="4953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92181" name="Line 21"/>
          <p:cNvSpPr>
            <a:spLocks noChangeShapeType="1"/>
          </p:cNvSpPr>
          <p:nvPr/>
        </p:nvSpPr>
        <p:spPr bwMode="auto">
          <a:xfrm>
            <a:off x="5257800" y="2667000"/>
            <a:ext cx="10668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92182" name="Line 22"/>
          <p:cNvSpPr>
            <a:spLocks noChangeShapeType="1"/>
          </p:cNvSpPr>
          <p:nvPr/>
        </p:nvSpPr>
        <p:spPr bwMode="auto">
          <a:xfrm>
            <a:off x="3505200" y="5715000"/>
            <a:ext cx="2057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92183" name="Line 23"/>
          <p:cNvSpPr>
            <a:spLocks noChangeShapeType="1"/>
          </p:cNvSpPr>
          <p:nvPr/>
        </p:nvSpPr>
        <p:spPr bwMode="auto">
          <a:xfrm flipH="1" flipV="1">
            <a:off x="3505200" y="5638800"/>
            <a:ext cx="2057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92184" name="Line 24"/>
          <p:cNvSpPr>
            <a:spLocks noChangeShapeType="1"/>
          </p:cNvSpPr>
          <p:nvPr/>
        </p:nvSpPr>
        <p:spPr bwMode="auto">
          <a:xfrm>
            <a:off x="6400800" y="4724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92185" name="Line 25"/>
          <p:cNvSpPr>
            <a:spLocks noChangeShapeType="1"/>
          </p:cNvSpPr>
          <p:nvPr/>
        </p:nvSpPr>
        <p:spPr bwMode="auto">
          <a:xfrm flipV="1">
            <a:off x="7086600" y="56388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92186" name="Line 26"/>
          <p:cNvSpPr>
            <a:spLocks noChangeShapeType="1"/>
          </p:cNvSpPr>
          <p:nvPr/>
        </p:nvSpPr>
        <p:spPr bwMode="auto">
          <a:xfrm flipH="1">
            <a:off x="6705600" y="52578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92187" name="Line 27"/>
          <p:cNvSpPr>
            <a:spLocks noChangeShapeType="1"/>
          </p:cNvSpPr>
          <p:nvPr/>
        </p:nvSpPr>
        <p:spPr bwMode="auto">
          <a:xfrm>
            <a:off x="8153400" y="26670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2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2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92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92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9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92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9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92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92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9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92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92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92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2" dur="500"/>
                                        <p:tgtEl>
                                          <p:spTgt spid="92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7" dur="500"/>
                                        <p:tgtEl>
                                          <p:spTgt spid="92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2" dur="500"/>
                                        <p:tgtEl>
                                          <p:spTgt spid="92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7" dur="500"/>
                                        <p:tgtEl>
                                          <p:spTgt spid="9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2" dur="500"/>
                                        <p:tgtEl>
                                          <p:spTgt spid="92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7" dur="5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2" dur="500"/>
                                        <p:tgtEl>
                                          <p:spTgt spid="92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7" dur="500"/>
                                        <p:tgtEl>
                                          <p:spTgt spid="92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2" dur="500"/>
                                        <p:tgtEl>
                                          <p:spTgt spid="92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7" dur="500"/>
                                        <p:tgtEl>
                                          <p:spTgt spid="92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2" dur="500"/>
                                        <p:tgtEl>
                                          <p:spTgt spid="92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7" dur="500"/>
                                        <p:tgtEl>
                                          <p:spTgt spid="92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 animBg="1" autoUpdateAnimBg="0"/>
      <p:bldP spid="92164" grpId="0" animBg="1" autoUpdateAnimBg="0"/>
      <p:bldP spid="92165" grpId="0" animBg="1" autoUpdateAnimBg="0"/>
      <p:bldP spid="92166" grpId="0" animBg="1" autoUpdateAnimBg="0"/>
      <p:bldP spid="92167" grpId="0" animBg="1" autoUpdateAnimBg="0"/>
      <p:bldP spid="92168" grpId="0" animBg="1" autoUpdateAnimBg="0"/>
      <p:bldP spid="92169" grpId="0" animBg="1" autoUpdateAnimBg="0"/>
      <p:bldP spid="92170" grpId="0" animBg="1" autoUpdateAnimBg="0"/>
      <p:bldP spid="92171" grpId="0" animBg="1" autoUpdateAnimBg="0"/>
      <p:bldP spid="92172" grpId="0" animBg="1" autoUpdateAnimBg="0"/>
      <p:bldP spid="92173" grpId="0" animBg="1"/>
      <p:bldP spid="92174" grpId="0" animBg="1"/>
      <p:bldP spid="92175" grpId="0" animBg="1"/>
      <p:bldP spid="92176" grpId="0" animBg="1"/>
      <p:bldP spid="92177" grpId="0" animBg="1"/>
      <p:bldP spid="92178" grpId="0" animBg="1"/>
      <p:bldP spid="92179" grpId="0" animBg="1"/>
      <p:bldP spid="92180" grpId="0" animBg="1"/>
      <p:bldP spid="92181" grpId="0" animBg="1"/>
      <p:bldP spid="92182" grpId="0" animBg="1"/>
      <p:bldP spid="92183" grpId="0" animBg="1"/>
      <p:bldP spid="92184" grpId="0" animBg="1"/>
      <p:bldP spid="92185" grpId="0" animBg="1"/>
      <p:bldP spid="92186" grpId="0" animBg="1"/>
      <p:bldP spid="9218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Neden Performans Değerlendirme?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Motivasyon</a:t>
            </a:r>
          </a:p>
          <a:p>
            <a:r>
              <a:rPr lang="tr-TR"/>
              <a:t>Sürekli Gelişme</a:t>
            </a:r>
          </a:p>
          <a:p>
            <a:r>
              <a:rPr lang="tr-TR"/>
              <a:t>Bireysel ilerleme</a:t>
            </a:r>
          </a:p>
          <a:p>
            <a:r>
              <a:rPr lang="tr-TR"/>
              <a:t>Mesleki ilerleme.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7772400" cy="838200"/>
          </a:xfrm>
        </p:spPr>
        <p:txBody>
          <a:bodyPr/>
          <a:lstStyle/>
          <a:p>
            <a:r>
              <a:rPr lang="tr-TR"/>
              <a:t>Yanıtlanacak Sorular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tr-TR"/>
              <a:t>Kim değerlendirecek- </a:t>
            </a:r>
            <a:r>
              <a:rPr lang="tr-TR">
                <a:solidFill>
                  <a:srgbClr val="3333FF"/>
                </a:solidFill>
              </a:rPr>
              <a:t>herkes</a:t>
            </a:r>
            <a:endParaRPr lang="tr-TR"/>
          </a:p>
          <a:p>
            <a:r>
              <a:rPr lang="tr-TR"/>
              <a:t>Kim değerlendirilecek- </a:t>
            </a:r>
            <a:r>
              <a:rPr lang="tr-TR">
                <a:solidFill>
                  <a:srgbClr val="3333FF"/>
                </a:solidFill>
              </a:rPr>
              <a:t>herkes</a:t>
            </a:r>
            <a:endParaRPr lang="tr-TR"/>
          </a:p>
          <a:p>
            <a:r>
              <a:rPr lang="tr-TR"/>
              <a:t>Ne değerlendirilecek- </a:t>
            </a:r>
            <a:r>
              <a:rPr lang="tr-TR">
                <a:solidFill>
                  <a:srgbClr val="3333FF"/>
                </a:solidFill>
              </a:rPr>
              <a:t>süreç</a:t>
            </a:r>
          </a:p>
          <a:p>
            <a:r>
              <a:rPr lang="tr-TR"/>
              <a:t>Neden- </a:t>
            </a:r>
            <a:r>
              <a:rPr lang="tr-TR">
                <a:solidFill>
                  <a:srgbClr val="3333FF"/>
                </a:solidFill>
              </a:rPr>
              <a:t>gelişim için</a:t>
            </a:r>
            <a:endParaRPr lang="tr-TR"/>
          </a:p>
          <a:p>
            <a:r>
              <a:rPr lang="tr-TR"/>
              <a:t>Ne zaman- </a:t>
            </a:r>
            <a:r>
              <a:rPr lang="tr-TR">
                <a:solidFill>
                  <a:srgbClr val="3333FF"/>
                </a:solidFill>
              </a:rPr>
              <a:t>sürekli</a:t>
            </a:r>
            <a:endParaRPr lang="tr-TR"/>
          </a:p>
          <a:p>
            <a:r>
              <a:rPr lang="tr-TR"/>
              <a:t>Nasıl- </a:t>
            </a:r>
          </a:p>
          <a:p>
            <a:pPr lvl="1">
              <a:lnSpc>
                <a:spcPct val="60000"/>
              </a:lnSpc>
            </a:pPr>
            <a:r>
              <a:rPr lang="tr-TR">
                <a:solidFill>
                  <a:srgbClr val="3333FF"/>
                </a:solidFill>
              </a:rPr>
              <a:t>çoklu stratejilerle</a:t>
            </a:r>
          </a:p>
          <a:p>
            <a:pPr lvl="1"/>
            <a:r>
              <a:rPr lang="tr-TR">
                <a:solidFill>
                  <a:srgbClr val="3333FF"/>
                </a:solidFill>
              </a:rPr>
              <a:t>bireyselleşmiş yaklaşımla</a:t>
            </a:r>
          </a:p>
          <a:p>
            <a:pPr lvl="1"/>
            <a:r>
              <a:rPr lang="tr-TR">
                <a:solidFill>
                  <a:srgbClr val="3333FF"/>
                </a:solidFill>
              </a:rPr>
              <a:t>eğitilmiş yöneticilerle</a:t>
            </a:r>
            <a:r>
              <a:rPr lang="tr-TR"/>
              <a:t>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8" dur="500"/>
                                        <p:tgtEl>
                                          <p:spTgt spid="99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500"/>
                                        <p:tgtEl>
                                          <p:spTgt spid="99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000"/>
              <a:t>Performans Değerlendirmede Hangi Politikalar İzlenmeli</a:t>
            </a:r>
            <a:endParaRPr lang="tr-TR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Yeni bir yaklaşım ve felsefe</a:t>
            </a:r>
          </a:p>
          <a:p>
            <a:r>
              <a:rPr lang="tr-TR"/>
              <a:t>Takım çalışması ve işbirliklilik</a:t>
            </a:r>
          </a:p>
          <a:p>
            <a:r>
              <a:rPr lang="tr-TR"/>
              <a:t>Risk almanın teşvik edilmesi</a:t>
            </a:r>
          </a:p>
          <a:p>
            <a:r>
              <a:rPr lang="tr-TR"/>
              <a:t>Hatanın normal kabul edilip, iş yapma çabası olarak görülmesi, hatadan dolayı suçlamama.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500"/>
              <a:t>Performans Nedir?</a:t>
            </a:r>
            <a:endParaRPr lang="tr-TR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>
                <a:latin typeface="Times New Roman" pitchFamily="18" charset="0"/>
              </a:rPr>
              <a:t>Performans</a:t>
            </a:r>
            <a:r>
              <a:rPr lang="tr-TR">
                <a:solidFill>
                  <a:srgbClr val="0000FF"/>
                </a:solidFill>
                <a:latin typeface="Times New Roman" pitchFamily="18" charset="0"/>
              </a:rPr>
              <a:t>: Amaçların gerçekleşmesindeki işleyişle ilgilidir</a:t>
            </a:r>
          </a:p>
          <a:p>
            <a:r>
              <a:rPr lang="tr-TR">
                <a:solidFill>
                  <a:srgbClr val="0000FF"/>
                </a:solidFill>
                <a:latin typeface="Times New Roman" pitchFamily="18" charset="0"/>
              </a:rPr>
              <a:t>Bu uğurda harcanan çaba ve eylemlerin devamlılığını ifade eder</a:t>
            </a:r>
          </a:p>
          <a:p>
            <a:r>
              <a:rPr lang="tr-TR">
                <a:solidFill>
                  <a:srgbClr val="0000FF"/>
                </a:solidFill>
                <a:latin typeface="Times New Roman" pitchFamily="18" charset="0"/>
              </a:rPr>
              <a:t>Bir insanın işini meydana getiren görevlerin başarılma derecesini belirler</a:t>
            </a:r>
            <a:endParaRPr lang="tr-TR">
              <a:solidFill>
                <a:srgbClr val="3333FF"/>
              </a:solidFill>
              <a:latin typeface="Times New Roman" pitchFamily="18" charset="0"/>
            </a:endParaRPr>
          </a:p>
          <a:p>
            <a:r>
              <a:rPr lang="tr-TR">
                <a:solidFill>
                  <a:srgbClr val="3333FF"/>
                </a:solidFill>
                <a:latin typeface="Times New Roman" pitchFamily="18" charset="0"/>
              </a:rPr>
              <a:t>İnsanın işin gerekleriyle dolu olup olmadığını yansıtır ve sonuçlarla ölçülür</a:t>
            </a:r>
            <a:r>
              <a:rPr lang="tr-TR">
                <a:latin typeface="Times New Roman" pitchFamily="18" charset="0"/>
              </a:rPr>
              <a:t>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5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5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655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655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0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7772400" cy="838200"/>
          </a:xfrm>
        </p:spPr>
        <p:txBody>
          <a:bodyPr/>
          <a:lstStyle/>
          <a:p>
            <a:r>
              <a:rPr lang="tr-TR" sz="3000"/>
              <a:t>Performans Değerlendirmede Önkoşullar</a:t>
            </a:r>
            <a:endParaRPr lang="tr-TR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tr-TR"/>
              <a:t>Düşünme, konuşma ve yapma fırsatı ve olanağı</a:t>
            </a:r>
          </a:p>
          <a:p>
            <a:r>
              <a:rPr lang="tr-TR"/>
              <a:t>Nerede olunduğunu belirleyerek başlama</a:t>
            </a:r>
          </a:p>
          <a:p>
            <a:r>
              <a:rPr lang="tr-TR"/>
              <a:t>Ömür boyu öğrenme olanağı</a:t>
            </a:r>
          </a:p>
          <a:p>
            <a:r>
              <a:rPr lang="tr-TR"/>
              <a:t>Herkesin iyi şeyler yapmak istediğine inanma</a:t>
            </a:r>
          </a:p>
          <a:p>
            <a:r>
              <a:rPr lang="tr-TR"/>
              <a:t>Denetleme yerine kolaylaştırma, işbirliği ve eğiticilik. 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9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7772400" cy="914400"/>
          </a:xfrm>
        </p:spPr>
        <p:txBody>
          <a:bodyPr/>
          <a:lstStyle/>
          <a:p>
            <a:r>
              <a:rPr lang="tr-TR" sz="3000"/>
              <a:t>Performans Değerlendirme Kaynakları</a:t>
            </a:r>
            <a:endParaRPr lang="tr-TR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924800" cy="4419600"/>
          </a:xfrm>
        </p:spPr>
        <p:txBody>
          <a:bodyPr/>
          <a:lstStyle/>
          <a:p>
            <a:r>
              <a:rPr lang="tr-TR"/>
              <a:t>Personel geliştirme koordinatörü</a:t>
            </a:r>
          </a:p>
          <a:p>
            <a:r>
              <a:rPr lang="tr-TR"/>
              <a:t>Yeterli değerlendirme zamanı</a:t>
            </a:r>
          </a:p>
          <a:p>
            <a:r>
              <a:rPr lang="tr-TR"/>
              <a:t>Zenginleştirme çabaları</a:t>
            </a:r>
          </a:p>
          <a:p>
            <a:r>
              <a:rPr lang="tr-TR"/>
              <a:t>Eğiticilerin eğitimi</a:t>
            </a:r>
          </a:p>
          <a:p>
            <a:r>
              <a:rPr lang="tr-TR"/>
              <a:t>Eylem araştırmaları</a:t>
            </a:r>
          </a:p>
          <a:p>
            <a:r>
              <a:rPr lang="tr-TR"/>
              <a:t>Geliştirme sistemi</a:t>
            </a:r>
          </a:p>
          <a:p>
            <a:pPr lvl="1">
              <a:lnSpc>
                <a:spcPct val="60000"/>
              </a:lnSpc>
            </a:pPr>
            <a:r>
              <a:rPr lang="tr-TR"/>
              <a:t>personel geliştirme eylemleri</a:t>
            </a:r>
          </a:p>
          <a:p>
            <a:pPr lvl="1"/>
            <a:r>
              <a:rPr lang="tr-TR"/>
              <a:t>mesleki iyileştirme</a:t>
            </a:r>
          </a:p>
          <a:p>
            <a:pPr lvl="1">
              <a:lnSpc>
                <a:spcPct val="80000"/>
              </a:lnSpc>
            </a:pPr>
            <a:r>
              <a:rPr lang="tr-TR"/>
              <a:t>sürekli eğitim.</a:t>
            </a:r>
          </a:p>
          <a:p>
            <a:pPr lvl="1"/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0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103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8" dur="500"/>
                                        <p:tgtEl>
                                          <p:spTgt spid="103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500"/>
                                        <p:tgtEl>
                                          <p:spTgt spid="103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7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000"/>
              <a:t>Performans Değerlendirmede Hangi Felsefeler İzlenmeli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tr-TR"/>
              <a:t>Personel Geliştirme Felsefesi</a:t>
            </a:r>
          </a:p>
          <a:p>
            <a:r>
              <a:rPr lang="tr-TR"/>
              <a:t>Sürekli mesleki büyüme</a:t>
            </a:r>
          </a:p>
          <a:p>
            <a:r>
              <a:rPr lang="tr-TR"/>
              <a:t>Örgütsel ilerleme</a:t>
            </a:r>
          </a:p>
          <a:p>
            <a:r>
              <a:rPr lang="tr-TR"/>
              <a:t>Açık, net ve yoğunlaşmış beklenti</a:t>
            </a:r>
          </a:p>
          <a:p>
            <a:r>
              <a:rPr lang="tr-TR"/>
              <a:t>Eğitim, rehberlik ve kaynak kullanma sistemi.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000"/>
              <a:t>Performans Değerlendirmede Hangi Felsefeler İzlenmeli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tr-TR"/>
              <a:t>Denetim Felsefesi</a:t>
            </a:r>
          </a:p>
          <a:p>
            <a:r>
              <a:rPr lang="tr-TR"/>
              <a:t>Yönetsel rehberlik ve destek</a:t>
            </a:r>
          </a:p>
          <a:p>
            <a:r>
              <a:rPr lang="tr-TR"/>
              <a:t>Liderlerin liderliği</a:t>
            </a:r>
          </a:p>
          <a:p>
            <a:r>
              <a:rPr lang="tr-TR"/>
              <a:t>Öğretim liderliği</a:t>
            </a:r>
          </a:p>
          <a:p>
            <a:r>
              <a:rPr lang="tr-TR"/>
              <a:t>Tespit değil engelleme.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5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7772400" cy="914400"/>
          </a:xfrm>
        </p:spPr>
        <p:txBody>
          <a:bodyPr/>
          <a:lstStyle/>
          <a:p>
            <a:r>
              <a:rPr lang="tr-TR" sz="3000"/>
              <a:t>Performans Değerlendirmede Hangi Felsefeler İzlenmeli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41960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tr-TR"/>
              <a:t>Değerlendirme Felsefesi</a:t>
            </a:r>
          </a:p>
          <a:p>
            <a:pPr>
              <a:lnSpc>
                <a:spcPct val="80000"/>
              </a:lnSpc>
            </a:pPr>
            <a:r>
              <a:rPr lang="tr-TR"/>
              <a:t>Tüm işgörenlerin performansını değerlendirme</a:t>
            </a:r>
          </a:p>
          <a:p>
            <a:pPr>
              <a:lnSpc>
                <a:spcPct val="90000"/>
              </a:lnSpc>
            </a:pPr>
            <a:r>
              <a:rPr lang="tr-TR"/>
              <a:t>Güçlü ve iyi yönleri ortaya çıkarma</a:t>
            </a:r>
          </a:p>
          <a:p>
            <a:pPr>
              <a:lnSpc>
                <a:spcPct val="90000"/>
              </a:lnSpc>
            </a:pPr>
            <a:r>
              <a:rPr lang="tr-TR"/>
              <a:t>Gelişme ve ilerleme için öneri sunabilme</a:t>
            </a:r>
          </a:p>
          <a:p>
            <a:pPr>
              <a:lnSpc>
                <a:spcPct val="90000"/>
              </a:lnSpc>
            </a:pPr>
            <a:r>
              <a:rPr lang="tr-TR"/>
              <a:t>Eksiklik, aksaklık ve hataları giderme için öneri sunabilme.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000"/>
              <a:t>Performans Değerlendirmede Hangi Felsefeler İzlenmeli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tr-TR"/>
              <a:t>Planlama Felsefesi</a:t>
            </a:r>
          </a:p>
          <a:p>
            <a:r>
              <a:rPr lang="tr-TR"/>
              <a:t>Belirlenmiş amaçlar</a:t>
            </a:r>
          </a:p>
          <a:p>
            <a:r>
              <a:rPr lang="tr-TR"/>
              <a:t>Belirlenmiş hedefler</a:t>
            </a:r>
          </a:p>
          <a:p>
            <a:r>
              <a:rPr lang="tr-TR"/>
              <a:t>Belirlenmiş performans standartları.</a:t>
            </a:r>
          </a:p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000"/>
              <a:t>Performans Değerlendirmede Hangi Felsefeler İzlenmeli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tr-TR"/>
              <a:t>Yönetim Felsefesi</a:t>
            </a:r>
          </a:p>
          <a:p>
            <a:r>
              <a:rPr lang="tr-TR"/>
              <a:t>Destek</a:t>
            </a:r>
          </a:p>
          <a:p>
            <a:r>
              <a:rPr lang="tr-TR"/>
              <a:t>Dinlemek</a:t>
            </a:r>
          </a:p>
          <a:p>
            <a:r>
              <a:rPr lang="tr-TR"/>
              <a:t>Kolaylaştırmak</a:t>
            </a:r>
          </a:p>
          <a:p>
            <a:r>
              <a:rPr lang="tr-TR"/>
              <a:t>Yol göstermek</a:t>
            </a:r>
          </a:p>
          <a:p>
            <a:r>
              <a:rPr lang="tr-TR"/>
              <a:t>Antrenörlük yapmak.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000"/>
              <a:t>Performans Değerlendirmede Hangi Felsefeler İzlenmeli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133600"/>
            <a:ext cx="8305800" cy="41148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tr-TR"/>
              <a:t>Ölçme Felsefesi</a:t>
            </a:r>
          </a:p>
          <a:p>
            <a:r>
              <a:rPr lang="tr-TR"/>
              <a:t>Başlangıç noktası belirleme</a:t>
            </a:r>
          </a:p>
          <a:p>
            <a:r>
              <a:rPr lang="tr-TR"/>
              <a:t>Yeterince zaman ayırma</a:t>
            </a:r>
          </a:p>
          <a:p>
            <a:r>
              <a:rPr lang="tr-TR"/>
              <a:t>Performans standartları belirleme</a:t>
            </a:r>
          </a:p>
          <a:p>
            <a:r>
              <a:rPr lang="tr-TR"/>
              <a:t>Sonuçlara göre planlama yapma</a:t>
            </a:r>
          </a:p>
          <a:p>
            <a:r>
              <a:rPr lang="tr-TR"/>
              <a:t>Her gün veya her zaman ölçme.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7772400" cy="762000"/>
          </a:xfrm>
        </p:spPr>
        <p:txBody>
          <a:bodyPr/>
          <a:lstStyle/>
          <a:p>
            <a:r>
              <a:rPr lang="tr-TR" sz="3000"/>
              <a:t>Performans Değerlendirmede Temel Sorun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4196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tr-TR" sz="2400">
                <a:solidFill>
                  <a:srgbClr val="3333FF"/>
                </a:solidFill>
              </a:rPr>
              <a:t>Performansa normal dağılım ile yaklaşmak</a:t>
            </a:r>
            <a:r>
              <a:rPr lang="tr-TR" sz="2400"/>
              <a:t> Bunun sonucu:</a:t>
            </a:r>
          </a:p>
          <a:p>
            <a:pPr>
              <a:lnSpc>
                <a:spcPct val="80000"/>
              </a:lnSpc>
            </a:pPr>
            <a:r>
              <a:rPr lang="tr-TR" sz="2400"/>
              <a:t>Birkaç yüksek </a:t>
            </a:r>
          </a:p>
          <a:p>
            <a:r>
              <a:rPr lang="tr-TR" sz="2400"/>
              <a:t>Birkaç düşük</a:t>
            </a:r>
          </a:p>
          <a:p>
            <a:r>
              <a:rPr lang="tr-TR" sz="2400"/>
              <a:t>Çoğu normal performans eğilimi</a:t>
            </a:r>
          </a:p>
          <a:p>
            <a:pPr>
              <a:buFont typeface="Monotype Sorts" pitchFamily="2" charset="2"/>
              <a:buNone/>
            </a:pPr>
            <a:r>
              <a:rPr lang="tr-TR" sz="2400">
                <a:solidFill>
                  <a:srgbClr val="3333FF"/>
                </a:solidFill>
              </a:rPr>
              <a:t>Çözüm</a:t>
            </a:r>
            <a:endParaRPr lang="tr-TR" sz="2400"/>
          </a:p>
          <a:p>
            <a:pPr>
              <a:lnSpc>
                <a:spcPct val="80000"/>
              </a:lnSpc>
            </a:pPr>
            <a:r>
              <a:rPr lang="tr-TR" sz="2400"/>
              <a:t>İnsanların yaptıkları iyi ve doğruya yönelme</a:t>
            </a:r>
          </a:p>
          <a:p>
            <a:r>
              <a:rPr lang="tr-TR" sz="2400"/>
              <a:t>Herkesin kazanmasına izin vermek</a:t>
            </a:r>
          </a:p>
          <a:p>
            <a:r>
              <a:rPr lang="tr-TR" sz="2400"/>
              <a:t>Yeterli kazanç ve donanım= Güven ve iyi performans</a:t>
            </a:r>
            <a:r>
              <a:rPr lang="tr-TR" sz="2800"/>
              <a:t>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Öğretmenin Performans Sorumlulukları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Monotype Sorts" pitchFamily="2" charset="2"/>
              <a:buAutoNum type="arabicPeriod"/>
            </a:pPr>
            <a:r>
              <a:rPr lang="tr-TR"/>
              <a:t>Belirtilen yer ve zamanlarda kendine verilen sınıflarla ve öğrencilerle bulunmak </a:t>
            </a:r>
          </a:p>
          <a:p>
            <a:pPr marL="609600" indent="-609600">
              <a:buFont typeface="Monotype Sorts" pitchFamily="2" charset="2"/>
              <a:buAutoNum type="arabicPeriod"/>
            </a:pPr>
            <a:r>
              <a:rPr lang="tr-TR"/>
              <a:t>Öğrencilerin yeteneklerini, bireysel gereksinmelerini, ilgilerini mümkün olduğunca karşılayarak çalışmalarını programlamak </a:t>
            </a:r>
          </a:p>
          <a:p>
            <a:pPr marL="609600" indent="-609600">
              <a:buFont typeface="Monotype Sorts" pitchFamily="2" charset="2"/>
              <a:buNone/>
            </a:pP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sz="2600">
                <a:latin typeface="Times New Roman" pitchFamily="18" charset="0"/>
              </a:rPr>
              <a:t>Yetenek ve rol algıları olarak belirlenen işgören çabalarının etkileridir</a:t>
            </a:r>
            <a:r>
              <a:rPr lang="tr-TR">
                <a:latin typeface="Times New Roman" pitchFamily="18" charset="0"/>
              </a:rPr>
              <a:t/>
            </a:r>
            <a:br>
              <a:rPr lang="tr-TR">
                <a:latin typeface="Times New Roman" pitchFamily="18" charset="0"/>
              </a:rPr>
            </a:br>
            <a:r>
              <a:rPr lang="tr-TR" sz="2600">
                <a:solidFill>
                  <a:schemeClr val="bg1"/>
                </a:solidFill>
                <a:latin typeface="Times New Roman" pitchFamily="18" charset="0"/>
              </a:rPr>
              <a:t>Performans; </a:t>
            </a:r>
            <a:r>
              <a:rPr lang="tr-TR" sz="2600">
                <a:solidFill>
                  <a:srgbClr val="3333FF"/>
                </a:solidFill>
                <a:latin typeface="Times New Roman" pitchFamily="18" charset="0"/>
              </a:rPr>
              <a:t>çaba</a:t>
            </a:r>
            <a:r>
              <a:rPr lang="tr-TR" sz="2600">
                <a:solidFill>
                  <a:schemeClr val="bg1"/>
                </a:solidFill>
                <a:latin typeface="Times New Roman" pitchFamily="18" charset="0"/>
              </a:rPr>
              <a:t>, </a:t>
            </a:r>
            <a:r>
              <a:rPr lang="tr-TR" sz="2600">
                <a:solidFill>
                  <a:schemeClr val="accent1"/>
                </a:solidFill>
                <a:latin typeface="Times New Roman" pitchFamily="18" charset="0"/>
              </a:rPr>
              <a:t>yetenek</a:t>
            </a:r>
            <a:r>
              <a:rPr lang="tr-TR" sz="2600">
                <a:solidFill>
                  <a:schemeClr val="bg1"/>
                </a:solidFill>
                <a:latin typeface="Times New Roman" pitchFamily="18" charset="0"/>
              </a:rPr>
              <a:t> ve </a:t>
            </a:r>
            <a:r>
              <a:rPr lang="tr-TR" sz="2600">
                <a:solidFill>
                  <a:srgbClr val="006600"/>
                </a:solidFill>
                <a:latin typeface="Times New Roman" pitchFamily="18" charset="0"/>
              </a:rPr>
              <a:t>rol algıları</a:t>
            </a:r>
            <a:r>
              <a:rPr lang="tr-TR" sz="2600">
                <a:solidFill>
                  <a:schemeClr val="bg1"/>
                </a:solidFill>
                <a:latin typeface="Times New Roman" pitchFamily="18" charset="0"/>
              </a:rPr>
              <a:t> arasındaki etkileşim olarak görülebilir</a:t>
            </a:r>
            <a:endParaRPr lang="tr-TR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70000"/>
              </a:lnSpc>
            </a:pPr>
            <a:r>
              <a:rPr lang="tr-TR">
                <a:latin typeface="Times New Roman" pitchFamily="18" charset="0"/>
              </a:rPr>
              <a:t>Çaba</a:t>
            </a:r>
            <a:r>
              <a:rPr lang="tr-TR">
                <a:solidFill>
                  <a:srgbClr val="3333FF"/>
                </a:solidFill>
                <a:latin typeface="Times New Roman" pitchFamily="18" charset="0"/>
              </a:rPr>
              <a:t>, motive olmanın sonucudur ve insanın bir görevi yerine getirmede kullandığı fizik-sel ve zihinsel enerjinin miktarını yansıtır</a:t>
            </a:r>
          </a:p>
          <a:p>
            <a:pPr>
              <a:lnSpc>
                <a:spcPct val="90000"/>
              </a:lnSpc>
            </a:pPr>
            <a:r>
              <a:rPr lang="tr-TR">
                <a:latin typeface="Times New Roman" pitchFamily="18" charset="0"/>
              </a:rPr>
              <a:t>Yetenek</a:t>
            </a:r>
            <a:r>
              <a:rPr lang="tr-TR">
                <a:solidFill>
                  <a:srgbClr val="3333FF"/>
                </a:solidFill>
                <a:latin typeface="Times New Roman" pitchFamily="18" charset="0"/>
              </a:rPr>
              <a:t>, işin yapılmasındaki kişisel özelliklerdir </a:t>
            </a:r>
          </a:p>
          <a:p>
            <a:pPr>
              <a:lnSpc>
                <a:spcPct val="90000"/>
              </a:lnSpc>
            </a:pPr>
            <a:r>
              <a:rPr lang="tr-TR">
                <a:latin typeface="Times New Roman" pitchFamily="18" charset="0"/>
              </a:rPr>
              <a:t>Rol algısı</a:t>
            </a:r>
            <a:r>
              <a:rPr lang="tr-TR">
                <a:solidFill>
                  <a:srgbClr val="3333FF"/>
                </a:solidFill>
                <a:latin typeface="Times New Roman" pitchFamily="18" charset="0"/>
              </a:rPr>
              <a:t>, bireyin çabalarını işine kanalize edeceğine inandığı yönleri ifade eder, bunu işin yapılmasında gerekli olduğuna inanılan eylem ve davranışlar tanımlar.</a:t>
            </a:r>
            <a:endParaRPr lang="tr-TR">
              <a:solidFill>
                <a:srgbClr val="00000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 autoUpdateAnimBg="0"/>
      <p:bldP spid="66563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133600"/>
            <a:ext cx="91440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/>
              <a:t>Öğrencilerin ilgilerine, gelişimlerine ve öğrenmeye uygun bir sınıf ortamı yaratmak</a:t>
            </a:r>
          </a:p>
          <a:p>
            <a:pPr>
              <a:lnSpc>
                <a:spcPct val="90000"/>
              </a:lnSpc>
            </a:pPr>
            <a:r>
              <a:rPr lang="tr-TR"/>
              <a:t>Kendine verilen sınıflar için hazırlanmak ve çalışmalarını belgelendirmek</a:t>
            </a:r>
          </a:p>
          <a:p>
            <a:pPr>
              <a:lnSpc>
                <a:spcPct val="90000"/>
              </a:lnSpc>
            </a:pPr>
            <a:r>
              <a:rPr lang="tr-TR"/>
              <a:t>Sınıf davranışlarının standartlarını yakalamaları ve sürdürebilmeleri için öğrencileri teşvik etmek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133600"/>
            <a:ext cx="9144000" cy="4114800"/>
          </a:xfrm>
        </p:spPr>
        <p:txBody>
          <a:bodyPr/>
          <a:lstStyle/>
          <a:p>
            <a:r>
              <a:rPr lang="tr-TR"/>
              <a:t>Program hedeflerinin başarılmasına yönelik öğrenme süreçlerine rehberlik etmek ve hedeflerle uyumlu bir şekilde tüm derslerin, ünitelerin, projelerin açık hedeflerini kurmak ve öğrencilerin bu hedeflere ulaşmalarını sağlamak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133600"/>
            <a:ext cx="9144000" cy="4114800"/>
          </a:xfrm>
        </p:spPr>
        <p:txBody>
          <a:bodyPr/>
          <a:lstStyle/>
          <a:p>
            <a:r>
              <a:rPr lang="tr-TR" sz="2800"/>
              <a:t>Öğrencilerin hem bireysel hem de gruplar halinde kapasitelerine, ihtiyaçların ve ortamın fiziksel imkanlarına göre çok çeşitli öğretim teknikleri ve öğretim araçları kullanmak.</a:t>
            </a:r>
          </a:p>
          <a:p>
            <a:pPr>
              <a:buFont typeface="Monotype Sorts" pitchFamily="2" charset="2"/>
              <a:buNone/>
            </a:pPr>
            <a:endParaRPr lang="tr-TR" sz="2800"/>
          </a:p>
          <a:p>
            <a:r>
              <a:rPr lang="tr-TR" sz="2800"/>
              <a:t>Öğretim ve eğitimde, bölge eğitim felsefesini ve eğitim amaçlarını uygulamaya çalışmak.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800"/>
              <a:t>Öğrencilerin ödevlerini-görevlerini yerine getirip getirmediklerini düzenli-güvenli bir yöntemle değerlendirmek, gerektiğinde gelişme raporlarını düzenlemek</a:t>
            </a:r>
          </a:p>
          <a:p>
            <a:r>
              <a:rPr lang="tr-TR" sz="2800"/>
              <a:t>Düzenli bir çerçevede öğrenme güçlüğü çeken öğrencileri teşhis etmek ve gerektiğinde yetkililerinden yardım almak.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Çocukları ve araç-gereçleri korumak için gerekli önlemleri almak. </a:t>
            </a:r>
          </a:p>
          <a:p>
            <a:pPr>
              <a:buFont typeface="Monotype Sorts" pitchFamily="2" charset="2"/>
              <a:buNone/>
            </a:pPr>
            <a:endParaRPr lang="tr-TR"/>
          </a:p>
          <a:p>
            <a:r>
              <a:rPr lang="tr-TR"/>
              <a:t>Gerekli kayıtları düzenli olarak tutmak.</a:t>
            </a:r>
          </a:p>
          <a:p>
            <a:pPr>
              <a:buFont typeface="Monotype Sorts" pitchFamily="2" charset="2"/>
              <a:buNone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Öğrenci yaşantısı ve davranış kurallarını kapsayan bütün politikaların uygulanmasında yönetime yardım etmek ve sınıf içi, sınıf davranışı ve işleyişine ilişkin kurallar geliştirmek. Sınıf düzenini sağlamak.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İstenildiği zamanlarda ya da ihtiyaç duyulduğu durumlarda ama okul günleri dışında eğitimle ilgili amaçlar için öğrenciler ve aileler için zaman ayırmaya yönelik gerekli önlemleri almak.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/>
              <a:t>Öğretmen materyalleri ve uygulamaya katılacak gönüllüler için amaçlı ödevleri-görevleri planlamak ve denetlemek, zümre başkanıyla-bölüm başkanıyla işbirliği içinde öğretmenlerin iş performanslarını (meslekte aldıkları yolu) değerlendirmek.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Mesleki kapasitesini geliştirmek ve sürdürmek.</a:t>
            </a:r>
          </a:p>
          <a:p>
            <a:pPr>
              <a:buFont typeface="Monotype Sorts" pitchFamily="2" charset="2"/>
              <a:buNone/>
            </a:pPr>
            <a:endParaRPr lang="tr-TR"/>
          </a:p>
          <a:p>
            <a:r>
              <a:rPr lang="tr-TR"/>
              <a:t>Personel toplantılarına katılmak ve gerektiğinde komisyon olarak görev almak.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114800"/>
          </a:xfrm>
        </p:spPr>
        <p:txBody>
          <a:bodyPr/>
          <a:lstStyle/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r>
              <a:rPr lang="tr-TR"/>
              <a:t>Bireysel performansımın </a:t>
            </a:r>
          </a:p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r>
              <a:rPr lang="tr-TR"/>
              <a:t>gelişimine katkıda bulunduğunuz için </a:t>
            </a:r>
          </a:p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r>
              <a:rPr lang="tr-TR" sz="3600"/>
              <a:t>TEŞEKKÜR EDERİM</a:t>
            </a:r>
          </a:p>
        </p:txBody>
      </p:sp>
      <p:graphicFrame>
        <p:nvGraphicFramePr>
          <p:cNvPr id="121860" name="Object 4"/>
          <p:cNvGraphicFramePr>
            <a:graphicFrameLocks noChangeAspect="1"/>
          </p:cNvGraphicFramePr>
          <p:nvPr/>
        </p:nvGraphicFramePr>
        <p:xfrm>
          <a:off x="1981200" y="3886200"/>
          <a:ext cx="5181600" cy="1981200"/>
        </p:xfrm>
        <a:graphic>
          <a:graphicData uri="http://schemas.openxmlformats.org/presentationml/2006/ole">
            <p:oleObj spid="_x0000_s121860" name="Clip" r:id="rId3" imgW="1455480" imgH="1799280" progId="">
              <p:embed/>
            </p:oleObj>
          </a:graphicData>
        </a:graphic>
      </p:graphicFrame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2600"/>
              <a:t>Performans değerlendirme </a:t>
            </a:r>
            <a:br>
              <a:rPr lang="tr-TR" sz="2600"/>
            </a:br>
            <a:r>
              <a:rPr lang="tr-TR" sz="2600"/>
              <a:t> </a:t>
            </a:r>
            <a:r>
              <a:rPr lang="tr-TR" sz="1700"/>
              <a:t>‡</a:t>
            </a:r>
            <a:r>
              <a:rPr lang="tr-TR"/>
              <a:t> </a:t>
            </a:r>
            <a:br>
              <a:rPr lang="tr-TR"/>
            </a:br>
            <a:r>
              <a:rPr lang="tr-TR" sz="2600"/>
              <a:t> Başarı Değerlendirme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Başarı, hedefe ulaşmakla ilgili bir kavramdır</a:t>
            </a:r>
          </a:p>
          <a:p>
            <a:r>
              <a:rPr lang="tr-TR" dirty="0"/>
              <a:t>Nihai sonuçla ilgilenir</a:t>
            </a:r>
          </a:p>
          <a:p>
            <a:r>
              <a:rPr lang="tr-TR" dirty="0"/>
              <a:t>Radikaldir, ya başarılı ya da başarısız, orta yolu yoktur</a:t>
            </a:r>
          </a:p>
          <a:p>
            <a:r>
              <a:rPr lang="tr-TR" dirty="0"/>
              <a:t>Tesadüf ve şans önemli rol oynar.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 autoUpdateAnimBg="0"/>
      <p:bldP spid="9523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2600"/>
              <a:t>Performans, nihai sonuca ulaşma sürecinin her aşaması ile ilgili bir kavramdır</a:t>
            </a:r>
          </a:p>
        </p:txBody>
      </p:sp>
      <p:sp>
        <p:nvSpPr>
          <p:cNvPr id="9728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Süreklilik esasına dayanır</a:t>
            </a:r>
          </a:p>
          <a:p>
            <a:r>
              <a:rPr lang="tr-TR"/>
              <a:t>Radikal değildir, derecelendirilebilir niteliktedir</a:t>
            </a:r>
          </a:p>
          <a:p>
            <a:r>
              <a:rPr lang="tr-TR"/>
              <a:t>Tesadüf ve şans önemli yer tutmazlar.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7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 autoUpdateAnimBg="0"/>
      <p:bldP spid="9728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Performansı Tanımlayan Çevresel Faktörler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0772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tr-TR">
                <a:latin typeface="Times New Roman" pitchFamily="18" charset="0"/>
              </a:rPr>
              <a:t>Fiziki koşullar</a:t>
            </a:r>
          </a:p>
          <a:p>
            <a:pPr>
              <a:lnSpc>
                <a:spcPct val="60000"/>
              </a:lnSpc>
              <a:buFont typeface="Monotype Sorts" pitchFamily="2" charset="2"/>
              <a:buNone/>
            </a:pPr>
            <a:r>
              <a:rPr lang="tr-TR">
                <a:latin typeface="Times New Roman" pitchFamily="18" charset="0"/>
              </a:rPr>
              <a:t>Donanım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tr-TR">
                <a:latin typeface="Times New Roman" pitchFamily="18" charset="0"/>
              </a:rPr>
              <a:t>Vardiya</a:t>
            </a: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tr-TR">
                <a:latin typeface="Times New Roman" pitchFamily="18" charset="0"/>
              </a:rPr>
              <a:t>Materyal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tr-TR">
                <a:latin typeface="Times New Roman" pitchFamily="18" charset="0"/>
              </a:rPr>
              <a:t>Eğitim			  Çaba</a:t>
            </a: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tr-TR">
                <a:latin typeface="Times New Roman" pitchFamily="18" charset="0"/>
              </a:rPr>
              <a:t>Yönetim-Denetim	  Yetenek	     Performans</a:t>
            </a: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tr-TR">
                <a:latin typeface="Times New Roman" pitchFamily="18" charset="0"/>
              </a:rPr>
              <a:t>Politikalar			  Yönelim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tr-TR">
                <a:latin typeface="Times New Roman" pitchFamily="18" charset="0"/>
              </a:rPr>
              <a:t>Örgüt yapısı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tr-TR">
                <a:latin typeface="Times New Roman" pitchFamily="18" charset="0"/>
              </a:rPr>
              <a:t>İşbirliği yokluğu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tr-TR">
                <a:latin typeface="Times New Roman" pitchFamily="18" charset="0"/>
              </a:rPr>
              <a:t>Azim</a:t>
            </a:r>
          </a:p>
        </p:txBody>
      </p:sp>
      <p:sp>
        <p:nvSpPr>
          <p:cNvPr id="67588" name="Line 4"/>
          <p:cNvSpPr>
            <a:spLocks noChangeShapeType="1"/>
          </p:cNvSpPr>
          <p:nvPr/>
        </p:nvSpPr>
        <p:spPr bwMode="auto">
          <a:xfrm>
            <a:off x="3810000" y="4495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67589" name="Line 5"/>
          <p:cNvSpPr>
            <a:spLocks noChangeShapeType="1"/>
          </p:cNvSpPr>
          <p:nvPr/>
        </p:nvSpPr>
        <p:spPr bwMode="auto">
          <a:xfrm>
            <a:off x="6172200" y="4495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67591" name="AutoShape 7"/>
          <p:cNvSpPr>
            <a:spLocks/>
          </p:cNvSpPr>
          <p:nvPr/>
        </p:nvSpPr>
        <p:spPr bwMode="auto">
          <a:xfrm>
            <a:off x="3429000" y="2286000"/>
            <a:ext cx="304800" cy="4038600"/>
          </a:xfrm>
          <a:prstGeom prst="rightBracket">
            <a:avLst>
              <a:gd name="adj" fmla="val 110417"/>
            </a:avLst>
          </a:prstGeom>
          <a:noFill/>
          <a:ln w="9525">
            <a:solidFill>
              <a:srgbClr val="3333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>
              <a:solidFill>
                <a:srgbClr val="3333FF"/>
              </a:solidFill>
            </a:endParaRPr>
          </a:p>
        </p:txBody>
      </p:sp>
      <p:sp>
        <p:nvSpPr>
          <p:cNvPr id="67592" name="AutoShape 8"/>
          <p:cNvSpPr>
            <a:spLocks noChangeArrowheads="1"/>
          </p:cNvSpPr>
          <p:nvPr/>
        </p:nvSpPr>
        <p:spPr bwMode="auto">
          <a:xfrm>
            <a:off x="4572000" y="3810000"/>
            <a:ext cx="1600200" cy="1219200"/>
          </a:xfrm>
          <a:prstGeom prst="bracketPair">
            <a:avLst>
              <a:gd name="adj" fmla="val 16667"/>
            </a:avLst>
          </a:prstGeom>
          <a:noFill/>
          <a:ln w="9525">
            <a:solidFill>
              <a:srgbClr val="3333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1143000"/>
          </a:xfrm>
        </p:spPr>
        <p:txBody>
          <a:bodyPr/>
          <a:lstStyle/>
          <a:p>
            <a:r>
              <a:rPr lang="tr-TR" sz="3000">
                <a:latin typeface="Times New Roman" pitchFamily="18" charset="0"/>
              </a:rPr>
              <a:t>Performans Değerlendirme Yöntemleri</a:t>
            </a:r>
            <a:endParaRPr lang="tr-TR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>
                <a:latin typeface="Times New Roman" pitchFamily="18" charset="0"/>
              </a:rPr>
              <a:t>Hedeflerle Yönetim</a:t>
            </a:r>
          </a:p>
          <a:p>
            <a:pPr>
              <a:lnSpc>
                <a:spcPct val="90000"/>
              </a:lnSpc>
            </a:pPr>
            <a:r>
              <a:rPr lang="tr-TR">
                <a:latin typeface="Times New Roman" pitchFamily="18" charset="0"/>
              </a:rPr>
              <a:t>İş standartları yaklaşımı</a:t>
            </a:r>
          </a:p>
          <a:p>
            <a:pPr>
              <a:lnSpc>
                <a:spcPct val="90000"/>
              </a:lnSpc>
            </a:pPr>
            <a:r>
              <a:rPr lang="tr-TR">
                <a:latin typeface="Times New Roman" pitchFamily="18" charset="0"/>
              </a:rPr>
              <a:t>Yazılı değerlendirme</a:t>
            </a:r>
          </a:p>
          <a:p>
            <a:pPr>
              <a:lnSpc>
                <a:spcPct val="90000"/>
              </a:lnSpc>
            </a:pPr>
            <a:r>
              <a:rPr lang="tr-TR">
                <a:latin typeface="Times New Roman" pitchFamily="18" charset="0"/>
              </a:rPr>
              <a:t>Örnek olay değerlendirme</a:t>
            </a:r>
          </a:p>
          <a:p>
            <a:pPr>
              <a:lnSpc>
                <a:spcPct val="90000"/>
              </a:lnSpc>
            </a:pPr>
            <a:r>
              <a:rPr lang="tr-TR">
                <a:latin typeface="Times New Roman" pitchFamily="18" charset="0"/>
              </a:rPr>
              <a:t>Grafik artış sıkalası</a:t>
            </a:r>
          </a:p>
          <a:p>
            <a:pPr>
              <a:lnSpc>
                <a:spcPct val="90000"/>
              </a:lnSpc>
            </a:pPr>
            <a:r>
              <a:rPr lang="tr-TR">
                <a:latin typeface="Times New Roman" pitchFamily="18" charset="0"/>
              </a:rPr>
              <a:t> Kontrol yaprakları</a:t>
            </a:r>
          </a:p>
          <a:p>
            <a:pPr>
              <a:lnSpc>
                <a:spcPct val="90000"/>
              </a:lnSpc>
            </a:pPr>
            <a:r>
              <a:rPr lang="tr-TR">
                <a:latin typeface="Times New Roman" pitchFamily="18" charset="0"/>
              </a:rPr>
              <a:t>Güç seçimi sıkalası</a:t>
            </a:r>
          </a:p>
          <a:p>
            <a:pPr>
              <a:lnSpc>
                <a:spcPct val="90000"/>
              </a:lnSpc>
            </a:pPr>
            <a:r>
              <a:rPr lang="tr-TR">
                <a:latin typeface="Times New Roman" pitchFamily="18" charset="0"/>
              </a:rPr>
              <a:t>Temel davranış belirleme sıkalası.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500">
                <a:latin typeface="Times New Roman" pitchFamily="18" charset="0"/>
              </a:rPr>
              <a:t>Performans Değerlendirmede Potansiyel Hatalar</a:t>
            </a:r>
            <a:endParaRPr lang="tr-TR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tr-TR">
                <a:solidFill>
                  <a:srgbClr val="3333FF"/>
                </a:solidFill>
                <a:latin typeface="Times New Roman" pitchFamily="18" charset="0"/>
              </a:rPr>
              <a:t>Mutlak Hoşgörü Eğilimi</a:t>
            </a:r>
            <a:r>
              <a:rPr lang="tr-TR">
                <a:latin typeface="Times New Roman" pitchFamily="18" charset="0"/>
              </a:rPr>
              <a:t>: Yöneticinin, performansı sıkala üzerinde olduğu gibi göstermek yerine, hep olumlu uçta değerlendirme eğiliminde olması</a:t>
            </a:r>
          </a:p>
          <a:p>
            <a:r>
              <a:rPr lang="tr-TR">
                <a:solidFill>
                  <a:srgbClr val="3333FF"/>
                </a:solidFill>
                <a:latin typeface="Times New Roman" pitchFamily="18" charset="0"/>
              </a:rPr>
              <a:t>Merkezi (orta) Eğilim</a:t>
            </a:r>
            <a:r>
              <a:rPr lang="tr-TR">
                <a:latin typeface="Times New Roman" pitchFamily="18" charset="0"/>
              </a:rPr>
              <a:t>: Yöneticinin, işgörenlerin tümünü veya çoğunu aynı performans düzeyinde değerlendirme eğiliminde olması. </a:t>
            </a:r>
          </a:p>
          <a:p>
            <a:endParaRPr lang="tr-TR">
              <a:latin typeface="Times New Roman" pitchFamily="18" charset="0"/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Nihat BÜLBÜL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 autoUpdateAnimBg="0"/>
    </p:bldLst>
  </p:timing>
</p:sld>
</file>

<file path=ppt/theme/theme1.xml><?xml version="1.0" encoding="utf-8"?>
<a:theme xmlns:a="http://schemas.openxmlformats.org/drawingml/2006/main" name="ÇAĞDAŞ PORTRE">
  <a:themeElements>
    <a:clrScheme name="ÇAĞDAŞ PORTRE 7">
      <a:dk1>
        <a:srgbClr val="5E574E"/>
      </a:dk1>
      <a:lt1>
        <a:srgbClr val="FFFFCC"/>
      </a:lt1>
      <a:dk2>
        <a:srgbClr val="800000"/>
      </a:dk2>
      <a:lt2>
        <a:srgbClr val="FFCC00"/>
      </a:lt2>
      <a:accent1>
        <a:srgbClr val="CC9900"/>
      </a:accent1>
      <a:accent2>
        <a:srgbClr val="FF6600"/>
      </a:accent2>
      <a:accent3>
        <a:srgbClr val="C0AAAA"/>
      </a:accent3>
      <a:accent4>
        <a:srgbClr val="DADAAE"/>
      </a:accent4>
      <a:accent5>
        <a:srgbClr val="E2CAAA"/>
      </a:accent5>
      <a:accent6>
        <a:srgbClr val="E75C00"/>
      </a:accent6>
      <a:hlink>
        <a:srgbClr val="FF0000"/>
      </a:hlink>
      <a:folHlink>
        <a:srgbClr val="FFFFCC"/>
      </a:folHlink>
    </a:clrScheme>
    <a:fontScheme name="ÇAĞDAŞ PORTRE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ÇAĞDAŞ PORTRE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ÇAĞDAŞ PORTRE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ÇAĞDAŞ PORTR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ÇAĞDAŞ PORTRE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ÇAĞDAŞ PORTRE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ÇAĞDAŞ PORTRE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ÇAĞDAŞ PORTRE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Office\Templates\Sunu Tasarımları\ÇAĞDAŞ PORTRE.POT</Template>
  <TotalTime>3175</TotalTime>
  <Words>1493</Words>
  <Application>Microsoft Office PowerPoint</Application>
  <PresentationFormat>Ekran Gösterisi (4:3)</PresentationFormat>
  <Paragraphs>288</Paragraphs>
  <Slides>49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2</vt:i4>
      </vt:variant>
      <vt:variant>
        <vt:lpstr>Slayt Başlıkları</vt:lpstr>
      </vt:variant>
      <vt:variant>
        <vt:i4>49</vt:i4>
      </vt:variant>
    </vt:vector>
  </HeadingPairs>
  <TitlesOfParts>
    <vt:vector size="52" baseType="lpstr">
      <vt:lpstr>ÇAĞDAŞ PORTRE</vt:lpstr>
      <vt:lpstr>Klip</vt:lpstr>
      <vt:lpstr>Clip</vt:lpstr>
      <vt:lpstr>Slayt 1</vt:lpstr>
      <vt:lpstr>Performans Değerlendirme</vt:lpstr>
      <vt:lpstr>Performans Nedir?</vt:lpstr>
      <vt:lpstr>Yetenek ve rol algıları olarak belirlenen işgören çabalarının etkileridir Performans; çaba, yetenek ve rol algıları arasındaki etkileşim olarak görülebilir</vt:lpstr>
      <vt:lpstr>Performans değerlendirme   ‡   Başarı Değerlendirme</vt:lpstr>
      <vt:lpstr>Performans, nihai sonuca ulaşma sürecinin her aşaması ile ilgili bir kavramdır</vt:lpstr>
      <vt:lpstr>Performansı Tanımlayan Çevresel Faktörler</vt:lpstr>
      <vt:lpstr>Performans Değerlendirme Yöntemleri</vt:lpstr>
      <vt:lpstr>Performans Değerlendirmede Potansiyel Hatalar</vt:lpstr>
      <vt:lpstr>Performans Değerlendirmede Potansiyel Hatalar</vt:lpstr>
      <vt:lpstr>Performans değerlendirmede iki kavram çok önemlidir. Bunlar:</vt:lpstr>
      <vt:lpstr>Görev Tanımı</vt:lpstr>
      <vt:lpstr>Görev Tanımının Yararları</vt:lpstr>
      <vt:lpstr>Görev Tanımının Sakıncaları</vt:lpstr>
      <vt:lpstr>İş Tanımı</vt:lpstr>
      <vt:lpstr>İş Analizi İşin kendisinin incelenmesidir</vt:lpstr>
      <vt:lpstr>İş analizi ile;</vt:lpstr>
      <vt:lpstr>İŞ ANALİZİ YAPMA NEDENLERİ</vt:lpstr>
      <vt:lpstr>İŞ ANALİZİ YAPMA NEDENLERİ</vt:lpstr>
      <vt:lpstr>İŞ ANALİZİ YAPMA NEDENLERİ</vt:lpstr>
      <vt:lpstr>İŞ ANALİZİ YAPMA NEDENLERİ</vt:lpstr>
      <vt:lpstr>İŞ ANALİZİ YAPMA NEDENLERİ</vt:lpstr>
      <vt:lpstr>İŞ ANALİZİ YAPMA NEDENLERİ</vt:lpstr>
      <vt:lpstr>İŞ ANALİZİ YAPMA NEDENLERİ</vt:lpstr>
      <vt:lpstr>İŞ ANALİZİ YAPMA NEDENLERİ</vt:lpstr>
      <vt:lpstr>İş Analizi Şeması</vt:lpstr>
      <vt:lpstr>Neden Performans Değerlendirme?</vt:lpstr>
      <vt:lpstr>Yanıtlanacak Sorular</vt:lpstr>
      <vt:lpstr>Performans Değerlendirmede Hangi Politikalar İzlenmeli</vt:lpstr>
      <vt:lpstr>Performans Değerlendirmede Önkoşullar</vt:lpstr>
      <vt:lpstr>Performans Değerlendirme Kaynakları</vt:lpstr>
      <vt:lpstr>Performans Değerlendirmede Hangi Felsefeler İzlenmeli</vt:lpstr>
      <vt:lpstr>Performans Değerlendirmede Hangi Felsefeler İzlenmeli</vt:lpstr>
      <vt:lpstr>Performans Değerlendirmede Hangi Felsefeler İzlenmeli</vt:lpstr>
      <vt:lpstr>Performans Değerlendirmede Hangi Felsefeler İzlenmeli</vt:lpstr>
      <vt:lpstr>Performans Değerlendirmede Hangi Felsefeler İzlenmeli</vt:lpstr>
      <vt:lpstr>Performans Değerlendirmede Hangi Felsefeler İzlenmeli</vt:lpstr>
      <vt:lpstr>Performans Değerlendirmede Temel Sorun</vt:lpstr>
      <vt:lpstr>Öğretmenin Performans Sorumlulukları</vt:lpstr>
      <vt:lpstr>Slayt 40</vt:lpstr>
      <vt:lpstr>Slayt 41</vt:lpstr>
      <vt:lpstr>Slayt 42</vt:lpstr>
      <vt:lpstr>Slayt 43</vt:lpstr>
      <vt:lpstr>Slayt 44</vt:lpstr>
      <vt:lpstr>Slayt 45</vt:lpstr>
      <vt:lpstr>Slayt 46</vt:lpstr>
      <vt:lpstr>Slayt 47</vt:lpstr>
      <vt:lpstr>Slayt 48</vt:lpstr>
      <vt:lpstr>Slayt 49</vt:lpstr>
    </vt:vector>
  </TitlesOfParts>
  <Company>Dersimiz.Com “Kaliteli ve Seçkin Eğitime Kaynak”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Dersimiz.Com “Kaliteli ve Seçkin Eğitime Kaynak”</dc:title>
  <dc:subject>Dersimiz.Com “Kaliteli ve Seçkin Eğitime Kaynak”</dc:subject>
  <dc:creator>Dersimiz.Com “Kaliteli ve Seçkin Eğitime Kaynak”</dc:creator>
  <cp:keywords>Dersimiz.Com “Kaliteli ve Seçkin Eğitime Kaynak”</cp:keywords>
  <dc:description>Dersimiz.Com “Kaliteli ve Seçkin Eğitime Kaynak”</dc:description>
  <cp:lastModifiedBy>Lg</cp:lastModifiedBy>
  <cp:revision>3</cp:revision>
  <dcterms:created xsi:type="dcterms:W3CDTF">1999-02-03T08:29:09Z</dcterms:created>
  <dcterms:modified xsi:type="dcterms:W3CDTF">2012-11-27T08:03:27Z</dcterms:modified>
  <cp:category>Dersimiz.Com “Kaliteli ve Seçkin Eğitime Kaynak”</cp:category>
</cp:coreProperties>
</file>