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 id="2147483671" r:id="rId2"/>
    <p:sldMasterId id="2147483742" r:id="rId3"/>
    <p:sldMasterId id="2147483748" r:id="rId4"/>
  </p:sldMasterIdLst>
  <p:sldIdLst>
    <p:sldId id="501" r:id="rId5"/>
    <p:sldId id="426" r:id="rId6"/>
    <p:sldId id="478" r:id="rId7"/>
    <p:sldId id="489" r:id="rId8"/>
    <p:sldId id="500" r:id="rId9"/>
    <p:sldId id="461" r:id="rId10"/>
    <p:sldId id="482" r:id="rId11"/>
    <p:sldId id="495" r:id="rId12"/>
    <p:sldId id="395" r:id="rId13"/>
    <p:sldId id="496" r:id="rId14"/>
    <p:sldId id="474" r:id="rId15"/>
    <p:sldId id="399" r:id="rId16"/>
    <p:sldId id="498" r:id="rId17"/>
    <p:sldId id="400" r:id="rId18"/>
    <p:sldId id="499" r:id="rId19"/>
    <p:sldId id="401" r:id="rId20"/>
    <p:sldId id="365" r:id="rId21"/>
    <p:sldId id="402" r:id="rId22"/>
    <p:sldId id="406" r:id="rId23"/>
    <p:sldId id="407" r:id="rId24"/>
    <p:sldId id="408" r:id="rId25"/>
    <p:sldId id="420" r:id="rId26"/>
    <p:sldId id="497" r:id="rId27"/>
    <p:sldId id="467" r:id="rId28"/>
    <p:sldId id="502" r:id="rId29"/>
  </p:sldIdLst>
  <p:sldSz cx="9144000" cy="6858000" type="screen4x3"/>
  <p:notesSz cx="6858000" cy="9144000"/>
  <p:defaultTextStyle>
    <a:defPPr>
      <a:defRPr lang="tr-TR"/>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00"/>
    <a:srgbClr val="000099"/>
    <a:srgbClr val="FFFFCC"/>
    <a:srgbClr val="FF3300"/>
    <a:srgbClr val="008080"/>
    <a:srgbClr val="CCFFCC"/>
    <a:srgbClr val="FF996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15" autoAdjust="0"/>
    <p:restoredTop sz="92880" autoAdjust="0"/>
  </p:normalViewPr>
  <p:slideViewPr>
    <p:cSldViewPr>
      <p:cViewPr varScale="1">
        <p:scale>
          <a:sx n="73" d="100"/>
          <a:sy n="73" d="100"/>
        </p:scale>
        <p:origin x="-1284" y="-90"/>
      </p:cViewPr>
      <p:guideLst>
        <p:guide orient="horz" pos="201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7570" name="Rectangle 2"/>
          <p:cNvSpPr>
            <a:spLocks noGrp="1" noChangeArrowheads="1"/>
          </p:cNvSpPr>
          <p:nvPr>
            <p:ph type="ctrTitle"/>
          </p:nvPr>
        </p:nvSpPr>
        <p:spPr>
          <a:xfrm>
            <a:off x="2895600" y="1371600"/>
            <a:ext cx="5867400" cy="2286000"/>
          </a:xfrm>
        </p:spPr>
        <p:txBody>
          <a:bodyPr/>
          <a:lstStyle>
            <a:lvl1pPr>
              <a:defRPr sz="4500"/>
            </a:lvl1pPr>
          </a:lstStyle>
          <a:p>
            <a:r>
              <a:rPr lang="tr-TR"/>
              <a:t>Asıl başlık stili için tıklatın</a:t>
            </a:r>
          </a:p>
        </p:txBody>
      </p:sp>
      <p:sp>
        <p:nvSpPr>
          <p:cNvPr id="237571"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tr-TR"/>
              <a:t>Asıl alt başlık stilini düzenlemek için tıklatın</a:t>
            </a:r>
          </a:p>
        </p:txBody>
      </p:sp>
      <p:sp>
        <p:nvSpPr>
          <p:cNvPr id="237572" name="Rectangle 4"/>
          <p:cNvSpPr>
            <a:spLocks noGrp="1" noChangeArrowheads="1"/>
          </p:cNvSpPr>
          <p:nvPr>
            <p:ph type="dt" sz="half" idx="2"/>
          </p:nvPr>
        </p:nvSpPr>
        <p:spPr>
          <a:xfrm>
            <a:off x="457200" y="6248400"/>
            <a:ext cx="2133600" cy="457200"/>
          </a:xfrm>
        </p:spPr>
        <p:txBody>
          <a:bodyPr/>
          <a:lstStyle>
            <a:lvl1pPr>
              <a:defRPr/>
            </a:lvl1pPr>
          </a:lstStyle>
          <a:p>
            <a:endParaRPr lang="tr-TR"/>
          </a:p>
        </p:txBody>
      </p:sp>
      <p:sp>
        <p:nvSpPr>
          <p:cNvPr id="237573" name="Rectangle 5"/>
          <p:cNvSpPr>
            <a:spLocks noGrp="1" noChangeArrowheads="1"/>
          </p:cNvSpPr>
          <p:nvPr>
            <p:ph type="ftr" sz="quarter" idx="3"/>
          </p:nvPr>
        </p:nvSpPr>
        <p:spPr/>
        <p:txBody>
          <a:bodyPr/>
          <a:lstStyle>
            <a:lvl1pPr>
              <a:defRPr/>
            </a:lvl1pPr>
          </a:lstStyle>
          <a:p>
            <a:endParaRPr lang="tr-TR"/>
          </a:p>
        </p:txBody>
      </p:sp>
      <p:sp>
        <p:nvSpPr>
          <p:cNvPr id="237574" name="Rectangle 6"/>
          <p:cNvSpPr>
            <a:spLocks noGrp="1" noChangeArrowheads="1"/>
          </p:cNvSpPr>
          <p:nvPr>
            <p:ph type="sldNum" sz="quarter" idx="4"/>
          </p:nvPr>
        </p:nvSpPr>
        <p:spPr/>
        <p:txBody>
          <a:bodyPr/>
          <a:lstStyle>
            <a:lvl1pPr>
              <a:defRPr/>
            </a:lvl1pPr>
          </a:lstStyle>
          <a:p>
            <a:fld id="{696E78C3-0664-4ADA-B604-93B8EB483EE7}" type="slidenum">
              <a:rPr lang="tr-TR"/>
              <a:pPr/>
              <a:t>‹#›</a:t>
            </a:fld>
            <a:endParaRPr lang="tr-TR"/>
          </a:p>
        </p:txBody>
      </p:sp>
      <p:sp>
        <p:nvSpPr>
          <p:cNvPr id="237575"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endParaRPr lang="tr-TR"/>
          </a:p>
        </p:txBody>
      </p:sp>
      <p:grpSp>
        <p:nvGrpSpPr>
          <p:cNvPr id="237576" name="Group 8"/>
          <p:cNvGrpSpPr>
            <a:grpSpLocks/>
          </p:cNvGrpSpPr>
          <p:nvPr/>
        </p:nvGrpSpPr>
        <p:grpSpPr bwMode="auto">
          <a:xfrm>
            <a:off x="228600" y="1447800"/>
            <a:ext cx="2286000" cy="2514600"/>
            <a:chOff x="144" y="912"/>
            <a:chExt cx="1440" cy="1584"/>
          </a:xfrm>
        </p:grpSpPr>
        <p:sp>
          <p:nvSpPr>
            <p:cNvPr id="237577"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endParaRPr lang="tr-TR"/>
            </a:p>
          </p:txBody>
        </p:sp>
        <p:sp>
          <p:nvSpPr>
            <p:cNvPr id="237578"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endParaRPr lang="tr-TR"/>
            </a:p>
          </p:txBody>
        </p:sp>
        <p:sp>
          <p:nvSpPr>
            <p:cNvPr id="237579"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endParaRPr lang="tr-TR"/>
            </a:p>
          </p:txBody>
        </p:sp>
        <p:sp>
          <p:nvSpPr>
            <p:cNvPr id="237580"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endParaRPr lang="tr-TR"/>
            </a:p>
          </p:txBody>
        </p:sp>
        <p:sp>
          <p:nvSpPr>
            <p:cNvPr id="237581"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endParaRPr lang="tr-TR"/>
            </a:p>
          </p:txBody>
        </p:sp>
        <p:sp>
          <p:nvSpPr>
            <p:cNvPr id="237582"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endParaRPr lang="tr-TR"/>
            </a:p>
          </p:txBody>
        </p:sp>
        <p:sp>
          <p:nvSpPr>
            <p:cNvPr id="237583"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endParaRPr lang="tr-TR"/>
            </a:p>
          </p:txBody>
        </p:sp>
        <p:sp>
          <p:nvSpPr>
            <p:cNvPr id="237584"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endParaRPr lang="tr-TR"/>
            </a:p>
          </p:txBody>
        </p:sp>
        <p:sp>
          <p:nvSpPr>
            <p:cNvPr id="237585"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endParaRPr lang="tr-TR"/>
            </a:p>
          </p:txBody>
        </p:sp>
        <p:sp>
          <p:nvSpPr>
            <p:cNvPr id="237586"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endParaRPr lang="tr-TR"/>
            </a:p>
          </p:txBody>
        </p:sp>
        <p:sp>
          <p:nvSpPr>
            <p:cNvPr id="237587"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endParaRPr lang="tr-TR"/>
            </a:p>
          </p:txBody>
        </p:sp>
        <p:sp>
          <p:nvSpPr>
            <p:cNvPr id="237588"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endParaRPr lang="tr-TR"/>
            </a:p>
          </p:txBody>
        </p:sp>
        <p:sp>
          <p:nvSpPr>
            <p:cNvPr id="237589"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endParaRPr lang="tr-TR"/>
            </a:p>
          </p:txBody>
        </p:sp>
      </p:grpSp>
      <p:sp>
        <p:nvSpPr>
          <p:cNvPr id="237590"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tr-TR"/>
          </a:p>
        </p:txBody>
      </p:sp>
    </p:spTree>
  </p:cSld>
  <p:clrMapOvr>
    <a:masterClrMapping/>
  </p:clrMapOvr>
  <p:transition spd="med">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A27FC1D1-EF73-4FD8-9D2C-249F165DB0E4}"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934200" y="457200"/>
            <a:ext cx="17526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676400" y="457200"/>
            <a:ext cx="5105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65053D92-5E92-496F-AE71-E130CC3081BB}"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63170" name="Group 2"/>
          <p:cNvGrpSpPr>
            <a:grpSpLocks/>
          </p:cNvGrpSpPr>
          <p:nvPr/>
        </p:nvGrpSpPr>
        <p:grpSpPr bwMode="auto">
          <a:xfrm>
            <a:off x="0" y="0"/>
            <a:ext cx="9159875" cy="6858000"/>
            <a:chOff x="0" y="0"/>
            <a:chExt cx="5770" cy="4320"/>
          </a:xfrm>
        </p:grpSpPr>
        <p:sp>
          <p:nvSpPr>
            <p:cNvPr id="26317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tr-TR"/>
            </a:p>
          </p:txBody>
        </p:sp>
        <p:sp>
          <p:nvSpPr>
            <p:cNvPr id="26317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317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317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tr-TR"/>
            </a:p>
          </p:txBody>
        </p:sp>
        <p:sp>
          <p:nvSpPr>
            <p:cNvPr id="26317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317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317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tr-TR"/>
            </a:p>
          </p:txBody>
        </p:sp>
        <p:sp>
          <p:nvSpPr>
            <p:cNvPr id="26317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tr-TR"/>
            </a:p>
          </p:txBody>
        </p:sp>
        <p:sp>
          <p:nvSpPr>
            <p:cNvPr id="26317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318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318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tr-TR"/>
            </a:p>
          </p:txBody>
        </p:sp>
        <p:sp>
          <p:nvSpPr>
            <p:cNvPr id="26318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tr-TR"/>
            </a:p>
          </p:txBody>
        </p:sp>
        <p:sp>
          <p:nvSpPr>
            <p:cNvPr id="26318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tr-TR"/>
            </a:p>
          </p:txBody>
        </p:sp>
        <p:sp>
          <p:nvSpPr>
            <p:cNvPr id="26318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tr-TR"/>
            </a:p>
          </p:txBody>
        </p:sp>
        <p:sp>
          <p:nvSpPr>
            <p:cNvPr id="26318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tr-TR"/>
            </a:p>
          </p:txBody>
        </p:sp>
        <p:sp>
          <p:nvSpPr>
            <p:cNvPr id="26318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318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tr-TR"/>
            </a:p>
          </p:txBody>
        </p:sp>
        <p:sp>
          <p:nvSpPr>
            <p:cNvPr id="26318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318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319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tr-TR"/>
            </a:p>
          </p:txBody>
        </p:sp>
        <p:sp>
          <p:nvSpPr>
            <p:cNvPr id="26319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tr-TR"/>
            </a:p>
          </p:txBody>
        </p:sp>
      </p:grpSp>
      <p:sp>
        <p:nvSpPr>
          <p:cNvPr id="263192" name="Rectangle 24"/>
          <p:cNvSpPr>
            <a:spLocks noGrp="1" noChangeArrowheads="1"/>
          </p:cNvSpPr>
          <p:nvPr>
            <p:ph type="ctrTitle" sz="quarter"/>
          </p:nvPr>
        </p:nvSpPr>
        <p:spPr>
          <a:xfrm>
            <a:off x="685800" y="1600200"/>
            <a:ext cx="7772400" cy="1828800"/>
          </a:xfrm>
        </p:spPr>
        <p:txBody>
          <a:bodyPr/>
          <a:lstStyle>
            <a:lvl1pPr>
              <a:defRPr sz="4800"/>
            </a:lvl1pPr>
          </a:lstStyle>
          <a:p>
            <a:r>
              <a:rPr lang="tr-TR"/>
              <a:t>Asıl başlık stili için tıklatın</a:t>
            </a:r>
          </a:p>
        </p:txBody>
      </p:sp>
      <p:sp>
        <p:nvSpPr>
          <p:cNvPr id="263193"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263194" name="Rectangle 26"/>
          <p:cNvSpPr>
            <a:spLocks noGrp="1" noChangeArrowheads="1"/>
          </p:cNvSpPr>
          <p:nvPr>
            <p:ph type="dt" sz="quarter" idx="2"/>
          </p:nvPr>
        </p:nvSpPr>
        <p:spPr>
          <a:xfrm>
            <a:off x="457200" y="6243638"/>
            <a:ext cx="2133600" cy="457200"/>
          </a:xfrm>
        </p:spPr>
        <p:txBody>
          <a:bodyPr/>
          <a:lstStyle>
            <a:lvl1pPr>
              <a:defRPr/>
            </a:lvl1pPr>
          </a:lstStyle>
          <a:p>
            <a:endParaRPr lang="tr-TR"/>
          </a:p>
        </p:txBody>
      </p:sp>
      <p:sp>
        <p:nvSpPr>
          <p:cNvPr id="263195" name="Rectangle 27"/>
          <p:cNvSpPr>
            <a:spLocks noGrp="1" noChangeArrowheads="1"/>
          </p:cNvSpPr>
          <p:nvPr>
            <p:ph type="ftr" sz="quarter" idx="3"/>
          </p:nvPr>
        </p:nvSpPr>
        <p:spPr/>
        <p:txBody>
          <a:bodyPr/>
          <a:lstStyle>
            <a:lvl1pPr>
              <a:defRPr/>
            </a:lvl1pPr>
          </a:lstStyle>
          <a:p>
            <a:endParaRPr lang="tr-TR"/>
          </a:p>
        </p:txBody>
      </p:sp>
      <p:sp>
        <p:nvSpPr>
          <p:cNvPr id="263196" name="Rectangle 28"/>
          <p:cNvSpPr>
            <a:spLocks noGrp="1" noChangeArrowheads="1"/>
          </p:cNvSpPr>
          <p:nvPr>
            <p:ph type="sldNum" sz="quarter" idx="4"/>
          </p:nvPr>
        </p:nvSpPr>
        <p:spPr/>
        <p:txBody>
          <a:bodyPr/>
          <a:lstStyle>
            <a:lvl1pPr>
              <a:defRPr/>
            </a:lvl1pPr>
          </a:lstStyle>
          <a:p>
            <a:fld id="{AD893050-184E-4708-8176-930EAE221DF4}" type="slidenum">
              <a:rPr lang="tr-TR"/>
              <a:pPr/>
              <a:t>‹#›</a:t>
            </a:fld>
            <a:endParaRPr lang="tr-TR"/>
          </a:p>
        </p:txBody>
      </p:sp>
    </p:spTree>
  </p:cSld>
  <p:clrMapOvr>
    <a:masterClrMapping/>
  </p:clrMapOvr>
  <p:transition spd="med">
    <p:randomBar dir="vert"/>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326C7648-08FE-422D-8B99-C44F4B6CF360}"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FA7235C8-C9D0-4D87-945C-E05A33E9FA60}"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6BED073A-046C-4258-B816-F98A8709C4EC}"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Altbilgi Yer Tutucusu"/>
          <p:cNvSpPr>
            <a:spLocks noGrp="1"/>
          </p:cNvSpPr>
          <p:nvPr>
            <p:ph type="ftr" sz="quarter"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F2F6F818-7398-4E42-9514-728170F7464F}" type="slidenum">
              <a:rPr lang="tr-TR"/>
              <a:pPr/>
              <a:t>‹#›</a:t>
            </a:fld>
            <a:endParaRPr lang="tr-TR"/>
          </a:p>
        </p:txBody>
      </p:sp>
      <p:sp>
        <p:nvSpPr>
          <p:cNvPr id="9" name="8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Altbilgi Yer Tutucusu"/>
          <p:cNvSpPr>
            <a:spLocks noGrp="1"/>
          </p:cNvSpPr>
          <p:nvPr>
            <p:ph type="ftr" sz="quarter"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AA38109B-EA29-4DD2-A414-667CD99B1443}" type="slidenum">
              <a:rPr lang="tr-TR"/>
              <a:pPr/>
              <a:t>‹#›</a:t>
            </a:fld>
            <a:endParaRPr lang="tr-TR"/>
          </a:p>
        </p:txBody>
      </p:sp>
      <p:sp>
        <p:nvSpPr>
          <p:cNvPr id="5" name="4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Altbilgi Yer Tutucusu"/>
          <p:cNvSpPr>
            <a:spLocks noGrp="1"/>
          </p:cNvSpPr>
          <p:nvPr>
            <p:ph type="ftr" sz="quarter"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BDCF8C5D-4BCD-492C-A660-F3C0FA61EA5B}" type="slidenum">
              <a:rPr lang="tr-TR"/>
              <a:pPr/>
              <a:t>‹#›</a:t>
            </a:fld>
            <a:endParaRPr lang="tr-TR"/>
          </a:p>
        </p:txBody>
      </p:sp>
      <p:sp>
        <p:nvSpPr>
          <p:cNvPr id="4" name="3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16E0ED50-A7EF-4A15-A605-B97F07622832}"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1B523DA6-41A9-4EAB-A8B9-5E06486C7DE4}"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E37CBA7D-3864-4976-86DB-4B9125076D37}"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7AFB6818-2868-4997-8807-458DA510C81D}"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91CAF2C2-01A6-40EE-A5E9-3E01DB5017DE}"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457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57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Altbilgi Yer Tutucusu"/>
          <p:cNvSpPr>
            <a:spLocks noGrp="1"/>
          </p:cNvSpPr>
          <p:nvPr>
            <p:ph type="ftr" sz="quarter" idx="10"/>
          </p:nvPr>
        </p:nvSpPr>
        <p:spPr>
          <a:xfrm>
            <a:off x="3124200" y="6248400"/>
            <a:ext cx="2895600" cy="457200"/>
          </a:xfrm>
        </p:spPr>
        <p:txBody>
          <a:bodyPr/>
          <a:lstStyle>
            <a:lvl1pPr>
              <a:defRPr/>
            </a:lvl1pPr>
          </a:lstStyle>
          <a:p>
            <a:endParaRPr lang="tr-TR"/>
          </a:p>
        </p:txBody>
      </p:sp>
      <p:sp>
        <p:nvSpPr>
          <p:cNvPr id="8" name="7 Slayt Numarası Yer Tutucusu"/>
          <p:cNvSpPr>
            <a:spLocks noGrp="1"/>
          </p:cNvSpPr>
          <p:nvPr>
            <p:ph type="sldNum" sz="quarter" idx="11"/>
          </p:nvPr>
        </p:nvSpPr>
        <p:spPr>
          <a:xfrm>
            <a:off x="6553200" y="6243638"/>
            <a:ext cx="2133600" cy="457200"/>
          </a:xfrm>
        </p:spPr>
        <p:txBody>
          <a:bodyPr/>
          <a:lstStyle>
            <a:lvl1pPr>
              <a:defRPr/>
            </a:lvl1pPr>
          </a:lstStyle>
          <a:p>
            <a:fld id="{58715DB4-99EA-46F2-A941-C9EA41F5C718}" type="slidenum">
              <a:rPr lang="tr-TR"/>
              <a:pPr/>
              <a:t>‹#›</a:t>
            </a:fld>
            <a:endParaRPr lang="tr-TR"/>
          </a:p>
        </p:txBody>
      </p:sp>
      <p:sp>
        <p:nvSpPr>
          <p:cNvPr id="9" name="8 Veri Yer Tutucusu"/>
          <p:cNvSpPr>
            <a:spLocks noGrp="1"/>
          </p:cNvSpPr>
          <p:nvPr>
            <p:ph type="dt" sz="half" idx="12"/>
          </p:nvPr>
        </p:nvSpPr>
        <p:spPr>
          <a:xfrm>
            <a:off x="457200" y="6248400"/>
            <a:ext cx="2133600" cy="457200"/>
          </a:xfrm>
        </p:spPr>
        <p:txBody>
          <a:bodyPr/>
          <a:lstStyle>
            <a:lvl1pPr>
              <a:defRPr/>
            </a:lvl1pPr>
          </a:lstStyle>
          <a:p>
            <a:endParaRPr lang="tr-TR"/>
          </a:p>
        </p:txBody>
      </p:sp>
    </p:spTree>
  </p:cSld>
  <p:clrMapOvr>
    <a:masterClrMapping/>
  </p:clrMapOvr>
  <p:transition spd="med">
    <p:randomBar dir="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10"/>
          </p:nvPr>
        </p:nvSpPr>
        <p:spPr>
          <a:xfrm>
            <a:off x="3124200" y="6248400"/>
            <a:ext cx="2895600" cy="457200"/>
          </a:xfrm>
        </p:spPr>
        <p:txBody>
          <a:bodyPr/>
          <a:lstStyle>
            <a:lvl1pPr>
              <a:defRPr/>
            </a:lvl1pPr>
          </a:lstStyle>
          <a:p>
            <a:endParaRPr lang="tr-TR"/>
          </a:p>
        </p:txBody>
      </p:sp>
      <p:sp>
        <p:nvSpPr>
          <p:cNvPr id="7" name="6 Slayt Numarası Yer Tutucusu"/>
          <p:cNvSpPr>
            <a:spLocks noGrp="1"/>
          </p:cNvSpPr>
          <p:nvPr>
            <p:ph type="sldNum" sz="quarter" idx="11"/>
          </p:nvPr>
        </p:nvSpPr>
        <p:spPr>
          <a:xfrm>
            <a:off x="6553200" y="6243638"/>
            <a:ext cx="2133600" cy="457200"/>
          </a:xfrm>
        </p:spPr>
        <p:txBody>
          <a:bodyPr/>
          <a:lstStyle>
            <a:lvl1pPr>
              <a:defRPr/>
            </a:lvl1pPr>
          </a:lstStyle>
          <a:p>
            <a:fld id="{524276F7-CBCD-4FC8-8B90-6EF3D2876052}" type="slidenum">
              <a:rPr lang="tr-TR"/>
              <a:pPr/>
              <a:t>‹#›</a:t>
            </a:fld>
            <a:endParaRPr lang="tr-TR"/>
          </a:p>
        </p:txBody>
      </p:sp>
      <p:sp>
        <p:nvSpPr>
          <p:cNvPr id="8" name="7 Veri Yer Tutucusu"/>
          <p:cNvSpPr>
            <a:spLocks noGrp="1"/>
          </p:cNvSpPr>
          <p:nvPr>
            <p:ph type="dt" sz="half" idx="12"/>
          </p:nvPr>
        </p:nvSpPr>
        <p:spPr>
          <a:xfrm>
            <a:off x="457200" y="6248400"/>
            <a:ext cx="2133600" cy="457200"/>
          </a:xfrm>
        </p:spPr>
        <p:txBody>
          <a:bodyPr/>
          <a:lstStyle>
            <a:lvl1pPr>
              <a:defRPr/>
            </a:lvl1pPr>
          </a:lstStyle>
          <a:p>
            <a:endParaRPr lang="tr-TR"/>
          </a:p>
        </p:txBody>
      </p:sp>
    </p:spTree>
  </p:cSld>
  <p:clrMapOvr>
    <a:masterClrMapping/>
  </p:clrMapOvr>
  <p:transition spd="med">
    <p:randomBar dir="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AndTx" preserve="1">
  <p:cSld name="Başlık, 2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457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57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half" idx="3"/>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10"/>
          </p:nvPr>
        </p:nvSpPr>
        <p:spPr>
          <a:xfrm>
            <a:off x="3124200" y="6248400"/>
            <a:ext cx="2895600" cy="457200"/>
          </a:xfrm>
        </p:spPr>
        <p:txBody>
          <a:bodyPr/>
          <a:lstStyle>
            <a:lvl1pPr>
              <a:defRPr/>
            </a:lvl1pPr>
          </a:lstStyle>
          <a:p>
            <a:endParaRPr lang="tr-TR"/>
          </a:p>
        </p:txBody>
      </p:sp>
      <p:sp>
        <p:nvSpPr>
          <p:cNvPr id="7" name="6 Slayt Numarası Yer Tutucusu"/>
          <p:cNvSpPr>
            <a:spLocks noGrp="1"/>
          </p:cNvSpPr>
          <p:nvPr>
            <p:ph type="sldNum" sz="quarter" idx="11"/>
          </p:nvPr>
        </p:nvSpPr>
        <p:spPr>
          <a:xfrm>
            <a:off x="6553200" y="6243638"/>
            <a:ext cx="2133600" cy="457200"/>
          </a:xfrm>
        </p:spPr>
        <p:txBody>
          <a:bodyPr/>
          <a:lstStyle>
            <a:lvl1pPr>
              <a:defRPr/>
            </a:lvl1pPr>
          </a:lstStyle>
          <a:p>
            <a:fld id="{C2D23563-D3B4-428E-B26D-2A8708285835}" type="slidenum">
              <a:rPr lang="tr-TR"/>
              <a:pPr/>
              <a:t>‹#›</a:t>
            </a:fld>
            <a:endParaRPr lang="tr-TR"/>
          </a:p>
        </p:txBody>
      </p:sp>
      <p:sp>
        <p:nvSpPr>
          <p:cNvPr id="8" name="7 Veri Yer Tutucusu"/>
          <p:cNvSpPr>
            <a:spLocks noGrp="1"/>
          </p:cNvSpPr>
          <p:nvPr>
            <p:ph type="dt" sz="half" idx="12"/>
          </p:nvPr>
        </p:nvSpPr>
        <p:spPr>
          <a:xfrm>
            <a:off x="457200" y="6248400"/>
            <a:ext cx="2133600" cy="457200"/>
          </a:xfrm>
        </p:spPr>
        <p:txBody>
          <a:bodyPr/>
          <a:lstStyle>
            <a:lvl1pPr>
              <a:defRPr/>
            </a:lvl1pPr>
          </a:lstStyle>
          <a:p>
            <a:endParaRPr lang="tr-TR"/>
          </a:p>
        </p:txBody>
      </p:sp>
    </p:spTree>
  </p:cSld>
  <p:clrMapOvr>
    <a:masterClrMapping/>
  </p:clrMapOvr>
  <p:transition spd="med">
    <p:randomBar dir="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10"/>
          </p:nvPr>
        </p:nvSpPr>
        <p:spPr>
          <a:xfrm>
            <a:off x="3124200" y="6248400"/>
            <a:ext cx="2895600" cy="457200"/>
          </a:xfrm>
        </p:spPr>
        <p:txBody>
          <a:bodyPr/>
          <a:lstStyle>
            <a:lvl1pPr>
              <a:defRPr/>
            </a:lvl1pPr>
          </a:lstStyle>
          <a:p>
            <a:endParaRPr lang="tr-TR"/>
          </a:p>
        </p:txBody>
      </p:sp>
      <p:sp>
        <p:nvSpPr>
          <p:cNvPr id="7" name="6 Slayt Numarası Yer Tutucusu"/>
          <p:cNvSpPr>
            <a:spLocks noGrp="1"/>
          </p:cNvSpPr>
          <p:nvPr>
            <p:ph type="sldNum" sz="quarter" idx="11"/>
          </p:nvPr>
        </p:nvSpPr>
        <p:spPr>
          <a:xfrm>
            <a:off x="6553200" y="6243638"/>
            <a:ext cx="2133600" cy="457200"/>
          </a:xfrm>
        </p:spPr>
        <p:txBody>
          <a:bodyPr/>
          <a:lstStyle>
            <a:lvl1pPr>
              <a:defRPr/>
            </a:lvl1pPr>
          </a:lstStyle>
          <a:p>
            <a:fld id="{1E0C01D9-7978-480E-B098-B5B995DCCA20}" type="slidenum">
              <a:rPr lang="tr-TR"/>
              <a:pPr/>
              <a:t>‹#›</a:t>
            </a:fld>
            <a:endParaRPr lang="tr-TR"/>
          </a:p>
        </p:txBody>
      </p:sp>
      <p:sp>
        <p:nvSpPr>
          <p:cNvPr id="8" name="7 Veri Yer Tutucusu"/>
          <p:cNvSpPr>
            <a:spLocks noGrp="1"/>
          </p:cNvSpPr>
          <p:nvPr>
            <p:ph type="dt" sz="half" idx="12"/>
          </p:nvPr>
        </p:nvSpPr>
        <p:spPr>
          <a:xfrm>
            <a:off x="457200" y="6248400"/>
            <a:ext cx="2133600" cy="457200"/>
          </a:xfrm>
        </p:spPr>
        <p:txBody>
          <a:bodyPr/>
          <a:lstStyle>
            <a:lvl1pPr>
              <a:defRPr/>
            </a:lvl1pPr>
          </a:lstStyle>
          <a:p>
            <a:endParaRPr lang="tr-TR"/>
          </a:p>
        </p:txBody>
      </p:sp>
    </p:spTree>
  </p:cSld>
  <p:clrMapOvr>
    <a:masterClrMapping/>
  </p:clrMapOvr>
  <p:transition spd="med">
    <p:randomBar dir="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a:xfrm>
            <a:off x="3124200" y="6248400"/>
            <a:ext cx="2895600" cy="457200"/>
          </a:xfrm>
        </p:spPr>
        <p:txBody>
          <a:bodyPr/>
          <a:lstStyle>
            <a:lvl1pPr>
              <a:defRPr/>
            </a:lvl1pPr>
          </a:lstStyle>
          <a:p>
            <a:endParaRPr lang="tr-TR"/>
          </a:p>
        </p:txBody>
      </p:sp>
      <p:sp>
        <p:nvSpPr>
          <p:cNvPr id="6" name="5 Slayt Numarası Yer Tutucusu"/>
          <p:cNvSpPr>
            <a:spLocks noGrp="1"/>
          </p:cNvSpPr>
          <p:nvPr>
            <p:ph type="sldNum" sz="quarter" idx="11"/>
          </p:nvPr>
        </p:nvSpPr>
        <p:spPr>
          <a:xfrm>
            <a:off x="6553200" y="6243638"/>
            <a:ext cx="2133600" cy="457200"/>
          </a:xfrm>
        </p:spPr>
        <p:txBody>
          <a:bodyPr/>
          <a:lstStyle>
            <a:lvl1pPr>
              <a:defRPr/>
            </a:lvl1pPr>
          </a:lstStyle>
          <a:p>
            <a:fld id="{C9D0B036-7E20-4E30-8BDF-0879903029DF}" type="slidenum">
              <a:rPr lang="tr-TR"/>
              <a:pPr/>
              <a:t>‹#›</a:t>
            </a:fld>
            <a:endParaRPr lang="tr-TR"/>
          </a:p>
        </p:txBody>
      </p:sp>
      <p:sp>
        <p:nvSpPr>
          <p:cNvPr id="7" name="6 Veri Yer Tutucusu"/>
          <p:cNvSpPr>
            <a:spLocks noGrp="1"/>
          </p:cNvSpPr>
          <p:nvPr>
            <p:ph type="dt" sz="half" idx="12"/>
          </p:nvPr>
        </p:nvSpPr>
        <p:spPr>
          <a:xfrm>
            <a:off x="457200" y="6248400"/>
            <a:ext cx="2133600" cy="457200"/>
          </a:xfrm>
        </p:spPr>
        <p:txBody>
          <a:bodyPr/>
          <a:lstStyle>
            <a:lvl1pPr>
              <a:defRPr/>
            </a:lvl1pPr>
          </a:lstStyle>
          <a:p>
            <a:endParaRPr lang="tr-TR"/>
          </a:p>
        </p:txBody>
      </p:sp>
    </p:spTree>
  </p:cSld>
  <p:clrMapOvr>
    <a:masterClrMapping/>
  </p:clrMapOvr>
  <p:transition spd="med">
    <p:randomBar dir="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72738"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p:spPr>
        <p:txBody>
          <a:bodyPr/>
          <a:lstStyle/>
          <a:p>
            <a:endParaRPr lang="tr-TR"/>
          </a:p>
        </p:txBody>
      </p:sp>
      <p:sp>
        <p:nvSpPr>
          <p:cNvPr id="372739" name="Arc 3"/>
          <p:cNvSpPr>
            <a:spLocks/>
          </p:cNvSpPr>
          <p:nvPr/>
        </p:nvSpPr>
        <p:spPr bwMode="auto">
          <a:xfrm>
            <a:off x="0" y="842963"/>
            <a:ext cx="2897188" cy="60150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bg1"/>
              </a:gs>
              <a:gs pos="100000">
                <a:schemeClr val="accent2"/>
              </a:gs>
            </a:gsLst>
            <a:lin ang="5400000" scaled="1"/>
          </a:gradFill>
          <a:ln w="9525">
            <a:noFill/>
            <a:round/>
            <a:headEnd type="none" w="sm" len="sm"/>
            <a:tailEnd type="none" w="sm" len="sm"/>
          </a:ln>
        </p:spPr>
        <p:txBody>
          <a:bodyPr/>
          <a:lstStyle/>
          <a:p>
            <a:pPr algn="l" eaLnBrk="1" hangingPunct="1"/>
            <a:endParaRPr lang="tr-TR"/>
          </a:p>
        </p:txBody>
      </p:sp>
      <p:sp>
        <p:nvSpPr>
          <p:cNvPr id="372740" name="Rectangle 4"/>
          <p:cNvSpPr>
            <a:spLocks noGrp="1" noChangeArrowheads="1"/>
          </p:cNvSpPr>
          <p:nvPr>
            <p:ph type="ctrTitle" sz="quarter"/>
          </p:nvPr>
        </p:nvSpPr>
        <p:spPr>
          <a:xfrm>
            <a:off x="2743200" y="427038"/>
            <a:ext cx="6399213" cy="1524000"/>
          </a:xfrm>
        </p:spPr>
        <p:txBody>
          <a:bodyPr anchor="b"/>
          <a:lstStyle>
            <a:lvl1pPr>
              <a:lnSpc>
                <a:spcPct val="80000"/>
              </a:lnSpc>
              <a:defRPr/>
            </a:lvl1pPr>
          </a:lstStyle>
          <a:p>
            <a:r>
              <a:rPr lang="tr-TR"/>
              <a:t>Asılın başlık stili için tıklatın</a:t>
            </a:r>
          </a:p>
        </p:txBody>
      </p:sp>
      <p:sp>
        <p:nvSpPr>
          <p:cNvPr id="372741" name="Rectangle 5"/>
          <p:cNvSpPr>
            <a:spLocks noGrp="1" noChangeArrowheads="1"/>
          </p:cNvSpPr>
          <p:nvPr>
            <p:ph type="subTitle" sz="quarter" idx="1"/>
          </p:nvPr>
        </p:nvSpPr>
        <p:spPr>
          <a:xfrm>
            <a:off x="4191000" y="1828800"/>
            <a:ext cx="4572000" cy="1752600"/>
          </a:xfrm>
        </p:spPr>
        <p:txBody>
          <a:bodyPr/>
          <a:lstStyle>
            <a:lvl1pPr marL="0" indent="0">
              <a:buFont typeface="Wingdings" pitchFamily="2" charset="2"/>
              <a:buNone/>
              <a:defRPr sz="2400"/>
            </a:lvl1pPr>
          </a:lstStyle>
          <a:p>
            <a:r>
              <a:rPr lang="tr-TR"/>
              <a:t>Asılın alt başlık stili için tıklatın</a:t>
            </a:r>
          </a:p>
        </p:txBody>
      </p:sp>
      <p:sp>
        <p:nvSpPr>
          <p:cNvPr id="372742" name="Rectangle 6"/>
          <p:cNvSpPr>
            <a:spLocks noGrp="1" noChangeArrowheads="1"/>
          </p:cNvSpPr>
          <p:nvPr>
            <p:ph type="dt" sz="quarter" idx="2"/>
          </p:nvPr>
        </p:nvSpPr>
        <p:spPr/>
        <p:txBody>
          <a:bodyPr/>
          <a:lstStyle>
            <a:lvl1pPr>
              <a:defRPr/>
            </a:lvl1pPr>
          </a:lstStyle>
          <a:p>
            <a:endParaRPr lang="tr-TR"/>
          </a:p>
        </p:txBody>
      </p:sp>
      <p:sp>
        <p:nvSpPr>
          <p:cNvPr id="372743" name="Rectangle 7"/>
          <p:cNvSpPr>
            <a:spLocks noGrp="1" noChangeArrowheads="1"/>
          </p:cNvSpPr>
          <p:nvPr>
            <p:ph type="ftr" sz="quarter" idx="3"/>
          </p:nvPr>
        </p:nvSpPr>
        <p:spPr/>
        <p:txBody>
          <a:bodyPr/>
          <a:lstStyle>
            <a:lvl1pPr>
              <a:defRPr/>
            </a:lvl1pPr>
          </a:lstStyle>
          <a:p>
            <a:endParaRPr lang="tr-TR"/>
          </a:p>
        </p:txBody>
      </p:sp>
      <p:sp>
        <p:nvSpPr>
          <p:cNvPr id="372744" name="Rectangle 8"/>
          <p:cNvSpPr>
            <a:spLocks noGrp="1" noChangeArrowheads="1"/>
          </p:cNvSpPr>
          <p:nvPr>
            <p:ph type="sldNum" sz="quarter" idx="4"/>
          </p:nvPr>
        </p:nvSpPr>
        <p:spPr/>
        <p:txBody>
          <a:bodyPr/>
          <a:lstStyle>
            <a:lvl1pPr>
              <a:defRPr/>
            </a:lvl1pPr>
          </a:lstStyle>
          <a:p>
            <a:fld id="{5B78F590-C2E4-44E2-A70F-2814190A1202}" type="slidenum">
              <a:rPr lang="tr-TR"/>
              <a:pPr/>
              <a:t>‹#›</a:t>
            </a:fld>
            <a:endParaRPr lang="tr-TR"/>
          </a:p>
        </p:txBody>
      </p:sp>
    </p:spTree>
  </p:cSld>
  <p:clrMapOvr>
    <a:masterClrMapping/>
  </p:clrMapOvr>
  <p:transition spd="med">
    <p:randomBar dir="vert"/>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916CCF1-0FF6-4A62-BD58-9CA72D85792A}" type="slidenum">
              <a:rPr lang="tr-TR"/>
              <a:pPr/>
              <a:t>‹#›</a:t>
            </a:fld>
            <a:endParaRPr lang="tr-TR"/>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94DCE5EE-F25B-493B-87D7-F0D741554F68}" type="slidenum">
              <a:rPr lang="tr-TR"/>
              <a:pPr/>
              <a:t>‹#›</a:t>
            </a:fld>
            <a:endParaRPr lang="tr-TR"/>
          </a:p>
        </p:txBody>
      </p:sp>
      <p:sp>
        <p:nvSpPr>
          <p:cNvPr id="6" name="5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206DED7F-C876-48BB-9739-6F33289C9050}" type="slidenum">
              <a:rPr lang="tr-TR"/>
              <a:pPr/>
              <a:t>‹#›</a:t>
            </a:fld>
            <a:endParaRPr lang="tr-TR"/>
          </a:p>
        </p:txBody>
      </p:sp>
    </p:spTree>
  </p:cSld>
  <p:clrMapOvr>
    <a:masterClrMapping/>
  </p:clrMapOvr>
  <p:transition spd="med">
    <p:randomBar dir="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DCDD4E2-2376-448F-992A-2BCD2FF70CBB}" type="slidenum">
              <a:rPr lang="tr-TR"/>
              <a:pPr/>
              <a:t>‹#›</a:t>
            </a:fld>
            <a:endParaRPr lang="tr-TR"/>
          </a:p>
        </p:txBody>
      </p:sp>
    </p:spTree>
  </p:cSld>
  <p:clrMapOvr>
    <a:masterClrMapping/>
  </p:clrMapOvr>
  <p:transition spd="med">
    <p:randomBar dir="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6647D1AD-419B-462C-B49C-E6284ADABF09}" type="slidenum">
              <a:rPr lang="tr-TR"/>
              <a:pPr/>
              <a:t>‹#›</a:t>
            </a:fld>
            <a:endParaRPr lang="tr-TR"/>
          </a:p>
        </p:txBody>
      </p:sp>
    </p:spTree>
  </p:cSld>
  <p:clrMapOvr>
    <a:masterClrMapping/>
  </p:clrMapOvr>
  <p:transition spd="med">
    <p:randomBar dir="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C988DE9-FC2E-412E-BF9C-718DAD77D715}" type="slidenum">
              <a:rPr lang="tr-TR"/>
              <a:pPr/>
              <a:t>‹#›</a:t>
            </a:fld>
            <a:endParaRPr lang="tr-TR"/>
          </a:p>
        </p:txBody>
      </p:sp>
    </p:spTree>
  </p:cSld>
  <p:clrMapOvr>
    <a:masterClrMapping/>
  </p:clrMapOvr>
  <p:transition spd="med">
    <p:randomBar dir="ver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D65AE515-5270-4F54-A707-E8E4E78827E4}" type="slidenum">
              <a:rPr lang="tr-TR"/>
              <a:pPr/>
              <a:t>‹#›</a:t>
            </a:fld>
            <a:endParaRPr lang="tr-TR"/>
          </a:p>
        </p:txBody>
      </p:sp>
    </p:spTree>
  </p:cSld>
  <p:clrMapOvr>
    <a:masterClrMapping/>
  </p:clrMapOvr>
  <p:transition spd="med">
    <p:randomBar dir="ver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D105668-3DE3-451F-AB54-D02D7F3DDC35}" type="slidenum">
              <a:rPr lang="tr-TR"/>
              <a:pPr/>
              <a:t>‹#›</a:t>
            </a:fld>
            <a:endParaRPr lang="tr-TR"/>
          </a:p>
        </p:txBody>
      </p:sp>
    </p:spTree>
  </p:cSld>
  <p:clrMapOvr>
    <a:masterClrMapping/>
  </p:clrMapOvr>
  <p:transition spd="med">
    <p:randomBar dir="ver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3025DE2F-DF7F-4B60-935A-4ABC3C367774}" type="slidenum">
              <a:rPr lang="tr-TR"/>
              <a:pPr/>
              <a:t>‹#›</a:t>
            </a:fld>
            <a:endParaRPr lang="tr-TR"/>
          </a:p>
        </p:txBody>
      </p:sp>
    </p:spTree>
  </p:cSld>
  <p:clrMapOvr>
    <a:masterClrMapping/>
  </p:clrMapOvr>
  <p:transition spd="med">
    <p:randomBar dir="ver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CD033ED6-80F8-4E50-B81A-B1D1C6043062}" type="slidenum">
              <a:rPr lang="tr-TR"/>
              <a:pPr/>
              <a:t>‹#›</a:t>
            </a:fld>
            <a:endParaRPr lang="tr-TR"/>
          </a:p>
        </p:txBody>
      </p:sp>
    </p:spTree>
  </p:cSld>
  <p:clrMapOvr>
    <a:masterClrMapping/>
  </p:clrMapOvr>
  <p:transition spd="med">
    <p:randomBar dir="ver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391400" y="609600"/>
            <a:ext cx="15240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819400" y="609600"/>
            <a:ext cx="44196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82D47F2-D7AA-4ACE-8DD8-FAE93CC8B67F}" type="slidenum">
              <a:rPr lang="tr-TR"/>
              <a:pPr/>
              <a:t>‹#›</a:t>
            </a:fld>
            <a:endParaRPr lang="tr-TR"/>
          </a:p>
        </p:txBody>
      </p:sp>
    </p:spTree>
  </p:cSld>
  <p:clrMapOvr>
    <a:masterClrMapping/>
  </p:clrMapOvr>
  <p:transition spd="med">
    <p:randomBar dir="ver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819400" y="609600"/>
            <a:ext cx="60960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2819400" y="1981200"/>
            <a:ext cx="2971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5943600" y="1981200"/>
            <a:ext cx="2971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5943600" y="4114800"/>
            <a:ext cx="29718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Veri Yer Tutucusu"/>
          <p:cNvSpPr>
            <a:spLocks noGrp="1"/>
          </p:cNvSpPr>
          <p:nvPr>
            <p:ph type="dt" sz="half" idx="10"/>
          </p:nvPr>
        </p:nvSpPr>
        <p:spPr>
          <a:xfrm>
            <a:off x="304800" y="6248400"/>
            <a:ext cx="1905000" cy="457200"/>
          </a:xfrm>
        </p:spPr>
        <p:txBody>
          <a:bodyPr/>
          <a:lstStyle>
            <a:lvl1pPr>
              <a:defRPr/>
            </a:lvl1pPr>
          </a:lstStyle>
          <a:p>
            <a:endParaRPr lang="tr-TR"/>
          </a:p>
        </p:txBody>
      </p:sp>
      <p:sp>
        <p:nvSpPr>
          <p:cNvPr id="7" name="6 Altbilgi Yer Tutucusu"/>
          <p:cNvSpPr>
            <a:spLocks noGrp="1"/>
          </p:cNvSpPr>
          <p:nvPr>
            <p:ph type="ftr" sz="quarter" idx="11"/>
          </p:nvPr>
        </p:nvSpPr>
        <p:spPr>
          <a:xfrm>
            <a:off x="3581400" y="6248400"/>
            <a:ext cx="2895600" cy="457200"/>
          </a:xfrm>
        </p:spPr>
        <p:txBody>
          <a:bodyPr/>
          <a:lstStyle>
            <a:lvl1pPr>
              <a:defRPr/>
            </a:lvl1pPr>
          </a:lstStyle>
          <a:p>
            <a:endParaRPr lang="tr-TR"/>
          </a:p>
        </p:txBody>
      </p:sp>
      <p:sp>
        <p:nvSpPr>
          <p:cNvPr id="8" name="7 Slayt Numarası Yer Tutucusu"/>
          <p:cNvSpPr>
            <a:spLocks noGrp="1"/>
          </p:cNvSpPr>
          <p:nvPr>
            <p:ph type="sldNum" sz="quarter" idx="12"/>
          </p:nvPr>
        </p:nvSpPr>
        <p:spPr>
          <a:xfrm>
            <a:off x="7010400" y="6248400"/>
            <a:ext cx="1905000" cy="457200"/>
          </a:xfrm>
        </p:spPr>
        <p:txBody>
          <a:bodyPr/>
          <a:lstStyle>
            <a:lvl1pPr>
              <a:defRPr/>
            </a:lvl1pPr>
          </a:lstStyle>
          <a:p>
            <a:fld id="{4B810730-7982-4DB5-B8F3-457B2BEAA686}" type="slidenum">
              <a:rPr lang="tr-TR"/>
              <a:pPr/>
              <a:t>‹#›</a:t>
            </a:fld>
            <a:endParaRPr lang="tr-TR"/>
          </a:p>
        </p:txBody>
      </p:sp>
    </p:spTree>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80D4B83D-C616-45DA-90A2-123F1F14B3BC}"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819400" y="609600"/>
            <a:ext cx="60960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2819400" y="1981200"/>
            <a:ext cx="2971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943600" y="1981200"/>
            <a:ext cx="2971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304800" y="6248400"/>
            <a:ext cx="1905000" cy="457200"/>
          </a:xfrm>
        </p:spPr>
        <p:txBody>
          <a:bodyPr/>
          <a:lstStyle>
            <a:lvl1pPr>
              <a:defRPr/>
            </a:lvl1pPr>
          </a:lstStyle>
          <a:p>
            <a:endParaRPr lang="tr-TR"/>
          </a:p>
        </p:txBody>
      </p:sp>
      <p:sp>
        <p:nvSpPr>
          <p:cNvPr id="6" name="5 Altbilgi Yer Tutucusu"/>
          <p:cNvSpPr>
            <a:spLocks noGrp="1"/>
          </p:cNvSpPr>
          <p:nvPr>
            <p:ph type="ftr" sz="quarter" idx="11"/>
          </p:nvPr>
        </p:nvSpPr>
        <p:spPr>
          <a:xfrm>
            <a:off x="3581400" y="6248400"/>
            <a:ext cx="2895600" cy="457200"/>
          </a:xfrm>
        </p:spPr>
        <p:txBody>
          <a:bodyPr/>
          <a:lstStyle>
            <a:lvl1pPr>
              <a:defRPr/>
            </a:lvl1pPr>
          </a:lstStyle>
          <a:p>
            <a:endParaRPr lang="tr-TR"/>
          </a:p>
        </p:txBody>
      </p:sp>
      <p:sp>
        <p:nvSpPr>
          <p:cNvPr id="7" name="6 Slayt Numarası Yer Tutucusu"/>
          <p:cNvSpPr>
            <a:spLocks noGrp="1"/>
          </p:cNvSpPr>
          <p:nvPr>
            <p:ph type="sldNum" sz="quarter" idx="12"/>
          </p:nvPr>
        </p:nvSpPr>
        <p:spPr>
          <a:xfrm>
            <a:off x="7010400" y="6248400"/>
            <a:ext cx="1905000" cy="457200"/>
          </a:xfrm>
        </p:spPr>
        <p:txBody>
          <a:bodyPr/>
          <a:lstStyle>
            <a:lvl1pPr>
              <a:defRPr/>
            </a:lvl1pPr>
          </a:lstStyle>
          <a:p>
            <a:fld id="{E5BB1954-0CFC-4E58-A10E-FF031CC8BFD4}" type="slidenum">
              <a:rPr lang="tr-TR"/>
              <a:pPr/>
              <a:t>‹#›</a:t>
            </a:fld>
            <a:endParaRPr lang="tr-TR"/>
          </a:p>
        </p:txBody>
      </p:sp>
    </p:spTree>
  </p:cSld>
  <p:clrMapOvr>
    <a:masterClrMapping/>
  </p:clrMapOvr>
  <p:transition spd="med">
    <p:randomBar dir="ver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626690"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tr-TR"/>
          </a:p>
        </p:txBody>
      </p:sp>
      <p:sp>
        <p:nvSpPr>
          <p:cNvPr id="62669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tr-TR"/>
              <a:t>Asıl başlık stili için tıklatın</a:t>
            </a:r>
          </a:p>
        </p:txBody>
      </p:sp>
      <p:sp>
        <p:nvSpPr>
          <p:cNvPr id="62669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tr-TR"/>
              <a:t>Asıl alt başlık stilini düzenlemek için tıklatın</a:t>
            </a:r>
          </a:p>
        </p:txBody>
      </p:sp>
      <p:sp>
        <p:nvSpPr>
          <p:cNvPr id="626693" name="Rectangle 5"/>
          <p:cNvSpPr>
            <a:spLocks noGrp="1" noChangeArrowheads="1"/>
          </p:cNvSpPr>
          <p:nvPr>
            <p:ph type="dt" sz="half" idx="2"/>
          </p:nvPr>
        </p:nvSpPr>
        <p:spPr>
          <a:xfrm>
            <a:off x="685800" y="6248400"/>
            <a:ext cx="1905000" cy="457200"/>
          </a:xfrm>
        </p:spPr>
        <p:txBody>
          <a:bodyPr/>
          <a:lstStyle>
            <a:lvl1pPr>
              <a:defRPr/>
            </a:lvl1pPr>
          </a:lstStyle>
          <a:p>
            <a:endParaRPr lang="tr-TR"/>
          </a:p>
        </p:txBody>
      </p:sp>
      <p:sp>
        <p:nvSpPr>
          <p:cNvPr id="626694" name="Rectangle 6"/>
          <p:cNvSpPr>
            <a:spLocks noGrp="1" noChangeArrowheads="1"/>
          </p:cNvSpPr>
          <p:nvPr>
            <p:ph type="ftr" sz="quarter" idx="3"/>
          </p:nvPr>
        </p:nvSpPr>
        <p:spPr>
          <a:xfrm>
            <a:off x="3124200" y="6248400"/>
            <a:ext cx="2895600" cy="457200"/>
          </a:xfrm>
        </p:spPr>
        <p:txBody>
          <a:bodyPr/>
          <a:lstStyle>
            <a:lvl1pPr>
              <a:defRPr/>
            </a:lvl1pPr>
          </a:lstStyle>
          <a:p>
            <a:endParaRPr lang="tr-TR"/>
          </a:p>
        </p:txBody>
      </p:sp>
      <p:sp>
        <p:nvSpPr>
          <p:cNvPr id="626695" name="Rectangle 7"/>
          <p:cNvSpPr>
            <a:spLocks noGrp="1" noChangeArrowheads="1"/>
          </p:cNvSpPr>
          <p:nvPr>
            <p:ph type="sldNum" sz="quarter" idx="4"/>
          </p:nvPr>
        </p:nvSpPr>
        <p:spPr>
          <a:xfrm>
            <a:off x="6553200" y="6248400"/>
            <a:ext cx="1905000" cy="457200"/>
          </a:xfrm>
        </p:spPr>
        <p:txBody>
          <a:bodyPr/>
          <a:lstStyle>
            <a:lvl1pPr>
              <a:defRPr/>
            </a:lvl1pPr>
          </a:lstStyle>
          <a:p>
            <a:fld id="{8400B9F9-2A83-47C7-BA3E-714280C1CF91}" type="slidenum">
              <a:rPr lang="tr-TR"/>
              <a:pPr/>
              <a:t>‹#›</a:t>
            </a:fld>
            <a:endParaRPr lang="tr-TR"/>
          </a:p>
        </p:txBody>
      </p:sp>
      <p:grpSp>
        <p:nvGrpSpPr>
          <p:cNvPr id="626696" name="Group 8"/>
          <p:cNvGrpSpPr>
            <a:grpSpLocks/>
          </p:cNvGrpSpPr>
          <p:nvPr/>
        </p:nvGrpSpPr>
        <p:grpSpPr bwMode="auto">
          <a:xfrm>
            <a:off x="195263" y="234950"/>
            <a:ext cx="3787775" cy="1778000"/>
            <a:chOff x="123" y="148"/>
            <a:chExt cx="2386" cy="1120"/>
          </a:xfrm>
        </p:grpSpPr>
        <p:sp>
          <p:nvSpPr>
            <p:cNvPr id="626697"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tr-TR"/>
            </a:p>
          </p:txBody>
        </p:sp>
        <p:sp>
          <p:nvSpPr>
            <p:cNvPr id="626698"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tr-TR"/>
            </a:p>
          </p:txBody>
        </p:sp>
        <p:sp>
          <p:nvSpPr>
            <p:cNvPr id="626699"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tr-TR"/>
            </a:p>
          </p:txBody>
        </p:sp>
        <p:grpSp>
          <p:nvGrpSpPr>
            <p:cNvPr id="626700" name="Group 12"/>
            <p:cNvGrpSpPr>
              <a:grpSpLocks/>
            </p:cNvGrpSpPr>
            <p:nvPr userDrawn="1"/>
          </p:nvGrpSpPr>
          <p:grpSpPr bwMode="auto">
            <a:xfrm>
              <a:off x="123" y="148"/>
              <a:ext cx="2386" cy="1081"/>
              <a:chOff x="123" y="148"/>
              <a:chExt cx="2386" cy="1081"/>
            </a:xfrm>
          </p:grpSpPr>
          <p:sp>
            <p:nvSpPr>
              <p:cNvPr id="626701"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tr-TR"/>
              </a:p>
            </p:txBody>
          </p:sp>
          <p:sp>
            <p:nvSpPr>
              <p:cNvPr id="626702"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tr-TR"/>
              </a:p>
            </p:txBody>
          </p:sp>
          <p:sp>
            <p:nvSpPr>
              <p:cNvPr id="626703"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tr-TR"/>
              </a:p>
            </p:txBody>
          </p:sp>
          <p:sp>
            <p:nvSpPr>
              <p:cNvPr id="626704"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tr-TR"/>
              </a:p>
            </p:txBody>
          </p:sp>
          <p:sp>
            <p:nvSpPr>
              <p:cNvPr id="626705"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tr-TR"/>
              </a:p>
            </p:txBody>
          </p:sp>
        </p:grpSp>
      </p:grpSp>
      <p:grpSp>
        <p:nvGrpSpPr>
          <p:cNvPr id="626706" name="Group 18"/>
          <p:cNvGrpSpPr>
            <a:grpSpLocks/>
          </p:cNvGrpSpPr>
          <p:nvPr/>
        </p:nvGrpSpPr>
        <p:grpSpPr bwMode="auto">
          <a:xfrm>
            <a:off x="7915275" y="4368800"/>
            <a:ext cx="742950" cy="1058863"/>
            <a:chOff x="4986" y="2752"/>
            <a:chExt cx="468" cy="667"/>
          </a:xfrm>
        </p:grpSpPr>
        <p:sp>
          <p:nvSpPr>
            <p:cNvPr id="626707"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tr-TR"/>
            </a:p>
          </p:txBody>
        </p:sp>
        <p:sp>
          <p:nvSpPr>
            <p:cNvPr id="626708"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tr-TR"/>
            </a:p>
          </p:txBody>
        </p:sp>
        <p:sp>
          <p:nvSpPr>
            <p:cNvPr id="626709" name="Freeform 21"/>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tr-TR"/>
            </a:p>
          </p:txBody>
        </p:sp>
        <p:grpSp>
          <p:nvGrpSpPr>
            <p:cNvPr id="626710" name="Group 22"/>
            <p:cNvGrpSpPr>
              <a:grpSpLocks/>
            </p:cNvGrpSpPr>
            <p:nvPr userDrawn="1"/>
          </p:nvGrpSpPr>
          <p:grpSpPr bwMode="auto">
            <a:xfrm>
              <a:off x="4986" y="2752"/>
              <a:ext cx="468" cy="667"/>
              <a:chOff x="4986" y="2752"/>
              <a:chExt cx="468" cy="667"/>
            </a:xfrm>
          </p:grpSpPr>
          <p:sp>
            <p:nvSpPr>
              <p:cNvPr id="626711"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tr-TR"/>
              </a:p>
            </p:txBody>
          </p:sp>
          <p:sp>
            <p:nvSpPr>
              <p:cNvPr id="626712"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tr-TR"/>
              </a:p>
            </p:txBody>
          </p:sp>
          <p:sp>
            <p:nvSpPr>
              <p:cNvPr id="626713"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tr-TR"/>
              </a:p>
            </p:txBody>
          </p:sp>
          <p:sp>
            <p:nvSpPr>
              <p:cNvPr id="626714" name="Freeform 26"/>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tr-TR"/>
              </a:p>
            </p:txBody>
          </p:sp>
          <p:sp>
            <p:nvSpPr>
              <p:cNvPr id="626715" name="Freeform 27"/>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tr-TR"/>
              </a:p>
            </p:txBody>
          </p:sp>
        </p:grpSp>
      </p:grpSp>
      <p:sp>
        <p:nvSpPr>
          <p:cNvPr id="626716"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tr-TR"/>
          </a:p>
        </p:txBody>
      </p:sp>
      <p:sp>
        <p:nvSpPr>
          <p:cNvPr id="626717"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tr-TR"/>
          </a:p>
        </p:txBody>
      </p:sp>
    </p:spTree>
  </p:cSld>
  <p:clrMapOvr>
    <a:masterClrMapping/>
  </p:clrMapOvr>
  <p:transition spd="med">
    <p:randomBar dir="vert"/>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F60F380-03E6-448E-BC0C-B2CD7FDB5FB2}" type="slidenum">
              <a:rPr lang="tr-TR"/>
              <a:pPr/>
              <a:t>‹#›</a:t>
            </a:fld>
            <a:endParaRPr lang="tr-TR"/>
          </a:p>
        </p:txBody>
      </p:sp>
    </p:spTree>
  </p:cSld>
  <p:clrMapOvr>
    <a:masterClrMapping/>
  </p:clrMapOvr>
  <p:transition spd="med">
    <p:randomBar dir="ver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4BEAF5B-EC88-49C4-8F97-F26A9F533059}" type="slidenum">
              <a:rPr lang="tr-TR"/>
              <a:pPr/>
              <a:t>‹#›</a:t>
            </a:fld>
            <a:endParaRPr lang="tr-TR"/>
          </a:p>
        </p:txBody>
      </p:sp>
    </p:spTree>
  </p:cSld>
  <p:clrMapOvr>
    <a:masterClrMapping/>
  </p:clrMapOvr>
  <p:transition spd="med">
    <p:randomBar dir="ver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74F8602B-EA2B-40A2-9B65-4B5000727094}" type="slidenum">
              <a:rPr lang="tr-TR"/>
              <a:pPr/>
              <a:t>‹#›</a:t>
            </a:fld>
            <a:endParaRPr lang="tr-TR"/>
          </a:p>
        </p:txBody>
      </p:sp>
    </p:spTree>
  </p:cSld>
  <p:clrMapOvr>
    <a:masterClrMapping/>
  </p:clrMapOvr>
  <p:transition spd="med">
    <p:randomBar dir="ver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B49BC9E9-5EAB-48F3-A757-73A0F6A78D03}" type="slidenum">
              <a:rPr lang="tr-TR"/>
              <a:pPr/>
              <a:t>‹#›</a:t>
            </a:fld>
            <a:endParaRPr lang="tr-TR"/>
          </a:p>
        </p:txBody>
      </p:sp>
    </p:spTree>
  </p:cSld>
  <p:clrMapOvr>
    <a:masterClrMapping/>
  </p:clrMapOvr>
  <p:transition spd="med">
    <p:randomBar dir="ver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A9EBB6F6-A76A-4E2A-971D-AE02868AD070}" type="slidenum">
              <a:rPr lang="tr-TR"/>
              <a:pPr/>
              <a:t>‹#›</a:t>
            </a:fld>
            <a:endParaRPr lang="tr-TR"/>
          </a:p>
        </p:txBody>
      </p:sp>
    </p:spTree>
  </p:cSld>
  <p:clrMapOvr>
    <a:masterClrMapping/>
  </p:clrMapOvr>
  <p:transition spd="med">
    <p:randomBar dir="vert"/>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A0D950DC-8F39-4D36-B182-7F820479AE13}" type="slidenum">
              <a:rPr lang="tr-TR"/>
              <a:pPr/>
              <a:t>‹#›</a:t>
            </a:fld>
            <a:endParaRPr lang="tr-TR"/>
          </a:p>
        </p:txBody>
      </p:sp>
    </p:spTree>
  </p:cSld>
  <p:clrMapOvr>
    <a:masterClrMapping/>
  </p:clrMapOvr>
  <p:transition spd="med">
    <p:randomBar dir="vert"/>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41410013-7563-4E5D-BBFE-12EA2B26849D}" type="slidenum">
              <a:rPr lang="tr-TR"/>
              <a:pPr/>
              <a:t>‹#›</a:t>
            </a:fld>
            <a:endParaRPr lang="tr-TR"/>
          </a:p>
        </p:txBody>
      </p:sp>
    </p:spTree>
  </p:cSld>
  <p:clrMapOvr>
    <a:masterClrMapping/>
  </p:clrMapOvr>
  <p:transition spd="med">
    <p:randomBar dir="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5B39DA7-9A20-4A1C-9491-26773AF7154B}" type="slidenum">
              <a:rPr lang="tr-TR"/>
              <a:pPr/>
              <a:t>‹#›</a:t>
            </a:fld>
            <a:endParaRPr lang="tr-TR"/>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Altbilgi Yer Tutucusu"/>
          <p:cNvSpPr>
            <a:spLocks noGrp="1"/>
          </p:cNvSpPr>
          <p:nvPr>
            <p:ph type="ftr" sz="quarter"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DD4B0802-6BBD-441C-9B46-53D73C5E29C6}" type="slidenum">
              <a:rPr lang="tr-TR"/>
              <a:pPr/>
              <a:t>‹#›</a:t>
            </a:fld>
            <a:endParaRPr lang="tr-TR"/>
          </a:p>
        </p:txBody>
      </p:sp>
      <p:sp>
        <p:nvSpPr>
          <p:cNvPr id="9" name="8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A1260CB-901A-424A-AAC2-04E327F37316}" type="slidenum">
              <a:rPr lang="tr-TR"/>
              <a:pPr/>
              <a:t>‹#›</a:t>
            </a:fld>
            <a:endParaRPr lang="tr-TR"/>
          </a:p>
        </p:txBody>
      </p:sp>
    </p:spTree>
  </p:cSld>
  <p:clrMapOvr>
    <a:masterClrMapping/>
  </p:clrMapOvr>
  <p:transition spd="med">
    <p:randomBar dir="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457950" y="152400"/>
            <a:ext cx="1924050" cy="5334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152400"/>
            <a:ext cx="561975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0BC459B1-9554-41C7-A720-9AD921C3A2E1}" type="slidenum">
              <a:rPr lang="tr-TR"/>
              <a:pPr/>
              <a:t>‹#›</a:t>
            </a:fld>
            <a:endParaRPr lang="tr-TR"/>
          </a:p>
        </p:txBody>
      </p:sp>
    </p:spTree>
  </p:cSld>
  <p:clrMapOvr>
    <a:masterClrMapping/>
  </p:clrMapOvr>
  <p:transition spd="med">
    <p:randomBar dir="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85800" y="152400"/>
            <a:ext cx="7696200" cy="5334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1371600" y="6248400"/>
            <a:ext cx="1905000" cy="457200"/>
          </a:xfrm>
        </p:spPr>
        <p:txBody>
          <a:bodyPr/>
          <a:lstStyle>
            <a:lvl1pPr>
              <a:defRPr/>
            </a:lvl1pPr>
          </a:lstStyle>
          <a:p>
            <a:endParaRPr lang="tr-TR"/>
          </a:p>
        </p:txBody>
      </p:sp>
      <p:sp>
        <p:nvSpPr>
          <p:cNvPr id="4" name="3 Altbilgi Yer Tutucusu"/>
          <p:cNvSpPr>
            <a:spLocks noGrp="1"/>
          </p:cNvSpPr>
          <p:nvPr>
            <p:ph type="ftr" sz="quarter" idx="11"/>
          </p:nvPr>
        </p:nvSpPr>
        <p:spPr>
          <a:xfrm>
            <a:off x="3556000" y="6248400"/>
            <a:ext cx="2895600" cy="457200"/>
          </a:xfrm>
        </p:spPr>
        <p:txBody>
          <a:bodyPr/>
          <a:lstStyle>
            <a:lvl1pPr>
              <a:defRPr/>
            </a:lvl1pPr>
          </a:lstStyle>
          <a:p>
            <a:endParaRPr lang="tr-TR"/>
          </a:p>
        </p:txBody>
      </p:sp>
      <p:sp>
        <p:nvSpPr>
          <p:cNvPr id="5" name="4 Slayt Numarası Yer Tutucusu"/>
          <p:cNvSpPr>
            <a:spLocks noGrp="1"/>
          </p:cNvSpPr>
          <p:nvPr>
            <p:ph type="sldNum" sz="quarter" idx="12"/>
          </p:nvPr>
        </p:nvSpPr>
        <p:spPr>
          <a:xfrm>
            <a:off x="6718300" y="6248400"/>
            <a:ext cx="1905000" cy="457200"/>
          </a:xfrm>
        </p:spPr>
        <p:txBody>
          <a:bodyPr/>
          <a:lstStyle>
            <a:lvl1pPr>
              <a:defRPr/>
            </a:lvl1pPr>
          </a:lstStyle>
          <a:p>
            <a:fld id="{3995B0E8-DAF1-470E-820C-FC0348B5CABC}" type="slidenum">
              <a:rPr lang="tr-TR"/>
              <a:pPr/>
              <a:t>‹#›</a:t>
            </a:fld>
            <a:endParaRPr lang="tr-TR"/>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Altbilgi Yer Tutucusu"/>
          <p:cNvSpPr>
            <a:spLocks noGrp="1"/>
          </p:cNvSpPr>
          <p:nvPr>
            <p:ph type="ftr" sz="quarter"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07A4E161-6FFC-4850-988D-5A5905088250}" type="slidenum">
              <a:rPr lang="tr-TR"/>
              <a:pPr/>
              <a:t>‹#›</a:t>
            </a:fld>
            <a:endParaRPr lang="tr-TR"/>
          </a:p>
        </p:txBody>
      </p:sp>
      <p:sp>
        <p:nvSpPr>
          <p:cNvPr id="5" name="4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Altbilgi Yer Tutucusu"/>
          <p:cNvSpPr>
            <a:spLocks noGrp="1"/>
          </p:cNvSpPr>
          <p:nvPr>
            <p:ph type="ftr" sz="quarter"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38401DA2-5F5B-48BF-9A1D-A432BF7DEBDD}" type="slidenum">
              <a:rPr lang="tr-TR"/>
              <a:pPr/>
              <a:t>‹#›</a:t>
            </a:fld>
            <a:endParaRPr lang="tr-TR"/>
          </a:p>
        </p:txBody>
      </p:sp>
      <p:sp>
        <p:nvSpPr>
          <p:cNvPr id="4" name="3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DEF7CF63-DBE1-4EDE-8A1E-94B2E822503C}"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F24609D4-7BD9-41D4-B64B-CF044E170B61}" type="slidenum">
              <a:rPr lang="tr-TR"/>
              <a:pPr/>
              <a:t>‹#›</a:t>
            </a:fld>
            <a:endParaRPr lang="tr-TR"/>
          </a:p>
        </p:txBody>
      </p:sp>
      <p:sp>
        <p:nvSpPr>
          <p:cNvPr id="7" name="6 Veri Yer Tutucusu"/>
          <p:cNvSpPr>
            <a:spLocks noGrp="1"/>
          </p:cNvSpPr>
          <p:nvPr>
            <p:ph type="dt" sz="half" idx="12"/>
          </p:nvPr>
        </p:nvSpPr>
        <p:spPr/>
        <p:txBody>
          <a:bodyPr/>
          <a:lstStyle>
            <a:lvl1pPr>
              <a:defRPr/>
            </a:lvl1pPr>
          </a:lstStyle>
          <a:p>
            <a:endParaRPr lang="tr-TR"/>
          </a:p>
        </p:txBody>
      </p:sp>
    </p:spTree>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theme" Target="../theme/theme4.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36547"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36548"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2"/>
                </a:solidFill>
                <a:latin typeface="+mn-lt"/>
              </a:defRPr>
            </a:lvl1pPr>
          </a:lstStyle>
          <a:p>
            <a:endParaRPr lang="tr-TR"/>
          </a:p>
        </p:txBody>
      </p:sp>
      <p:sp>
        <p:nvSpPr>
          <p:cNvPr id="236549"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2"/>
                </a:solidFill>
                <a:latin typeface="+mn-lt"/>
              </a:defRPr>
            </a:lvl1pPr>
          </a:lstStyle>
          <a:p>
            <a:fld id="{2D8BCD30-4019-4CB7-AC50-7247A4CDF998}" type="slidenum">
              <a:rPr lang="tr-TR"/>
              <a:pPr/>
              <a:t>‹#›</a:t>
            </a:fld>
            <a:endParaRPr lang="tr-TR"/>
          </a:p>
        </p:txBody>
      </p:sp>
      <p:sp>
        <p:nvSpPr>
          <p:cNvPr id="236550"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tr-TR"/>
          </a:p>
        </p:txBody>
      </p:sp>
      <p:sp>
        <p:nvSpPr>
          <p:cNvPr id="236551"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endParaRPr lang="tr-TR"/>
          </a:p>
        </p:txBody>
      </p:sp>
      <p:grpSp>
        <p:nvGrpSpPr>
          <p:cNvPr id="236552" name="Group 8"/>
          <p:cNvGrpSpPr>
            <a:grpSpLocks/>
          </p:cNvGrpSpPr>
          <p:nvPr/>
        </p:nvGrpSpPr>
        <p:grpSpPr bwMode="auto">
          <a:xfrm>
            <a:off x="228600" y="457200"/>
            <a:ext cx="1246188" cy="1371600"/>
            <a:chOff x="144" y="288"/>
            <a:chExt cx="785" cy="864"/>
          </a:xfrm>
        </p:grpSpPr>
        <p:sp>
          <p:nvSpPr>
            <p:cNvPr id="236553"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endParaRPr lang="tr-TR"/>
            </a:p>
          </p:txBody>
        </p:sp>
        <p:sp>
          <p:nvSpPr>
            <p:cNvPr id="236554"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endParaRPr lang="tr-TR"/>
            </a:p>
          </p:txBody>
        </p:sp>
        <p:sp>
          <p:nvSpPr>
            <p:cNvPr id="236555"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endParaRPr lang="tr-TR"/>
            </a:p>
          </p:txBody>
        </p:sp>
        <p:sp>
          <p:nvSpPr>
            <p:cNvPr id="236556"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endParaRPr lang="tr-TR"/>
            </a:p>
          </p:txBody>
        </p:sp>
        <p:sp>
          <p:nvSpPr>
            <p:cNvPr id="236557"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endParaRPr lang="tr-TR"/>
            </a:p>
          </p:txBody>
        </p:sp>
        <p:sp>
          <p:nvSpPr>
            <p:cNvPr id="236558"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endParaRPr lang="tr-TR"/>
            </a:p>
          </p:txBody>
        </p:sp>
        <p:sp>
          <p:nvSpPr>
            <p:cNvPr id="236559"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endParaRPr lang="tr-TR"/>
            </a:p>
          </p:txBody>
        </p:sp>
        <p:sp>
          <p:nvSpPr>
            <p:cNvPr id="236560"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endParaRPr lang="tr-TR"/>
            </a:p>
          </p:txBody>
        </p:sp>
        <p:sp>
          <p:nvSpPr>
            <p:cNvPr id="236561"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endParaRPr lang="tr-TR"/>
            </a:p>
          </p:txBody>
        </p:sp>
        <p:sp>
          <p:nvSpPr>
            <p:cNvPr id="236562"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endParaRPr lang="tr-TR"/>
            </a:p>
          </p:txBody>
        </p:sp>
        <p:sp>
          <p:nvSpPr>
            <p:cNvPr id="236563"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endParaRPr lang="tr-TR"/>
            </a:p>
          </p:txBody>
        </p:sp>
        <p:sp>
          <p:nvSpPr>
            <p:cNvPr id="236564"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endParaRPr lang="tr-TR"/>
            </a:p>
          </p:txBody>
        </p:sp>
        <p:sp>
          <p:nvSpPr>
            <p:cNvPr id="236565"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endParaRPr lang="tr-TR"/>
            </a:p>
          </p:txBody>
        </p:sp>
      </p:grpSp>
      <p:sp>
        <p:nvSpPr>
          <p:cNvPr id="236566"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2"/>
                </a:solidFill>
                <a:latin typeface="+mn-lt"/>
              </a:defRPr>
            </a:lvl1pPr>
          </a:lstStyle>
          <a:p>
            <a:endParaRPr lang="tr-TR"/>
          </a:p>
        </p:txBody>
      </p:sp>
    </p:spTree>
  </p:cSld>
  <p:clrMap bg1="dk2" tx1="lt1" bg2="dk1" tx2="lt2" accent1="accent1" accent2="accent2" accent3="accent3" accent4="accent4" accent5="accent5" accent6="accent6" hlink="hlink" folHlink="folHlink"/>
  <p:sldLayoutIdLst>
    <p:sldLayoutId id="2147483656"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spd="med">
    <p:randomBar dir="vert"/>
  </p:transition>
  <p:timing>
    <p:tnLst>
      <p:par>
        <p:cTn id="1" dur="indefinite" restart="never" nodeType="tmRoot"/>
      </p:par>
    </p:tnLst>
  </p:timing>
  <p:txStyles>
    <p:titleStyle>
      <a:lvl1pPr algn="l" rtl="0" fontAlgn="base">
        <a:spcBef>
          <a:spcPct val="0"/>
        </a:spcBef>
        <a:spcAft>
          <a:spcPct val="0"/>
        </a:spcAft>
        <a:defRPr sz="3900">
          <a:solidFill>
            <a:schemeClr val="tx2"/>
          </a:solidFill>
          <a:latin typeface="+mj-lt"/>
          <a:ea typeface="+mj-ea"/>
          <a:cs typeface="+mj-cs"/>
        </a:defRPr>
      </a:lvl1pPr>
      <a:lvl2pPr algn="l" rtl="0" fontAlgn="base">
        <a:spcBef>
          <a:spcPct val="0"/>
        </a:spcBef>
        <a:spcAft>
          <a:spcPct val="0"/>
        </a:spcAft>
        <a:defRPr sz="3900">
          <a:solidFill>
            <a:schemeClr val="tx2"/>
          </a:solidFill>
          <a:latin typeface="Arial" charset="0"/>
        </a:defRPr>
      </a:lvl2pPr>
      <a:lvl3pPr algn="l" rtl="0" fontAlgn="base">
        <a:spcBef>
          <a:spcPct val="0"/>
        </a:spcBef>
        <a:spcAft>
          <a:spcPct val="0"/>
        </a:spcAft>
        <a:defRPr sz="3900">
          <a:solidFill>
            <a:schemeClr val="tx2"/>
          </a:solidFill>
          <a:latin typeface="Arial" charset="0"/>
        </a:defRPr>
      </a:lvl3pPr>
      <a:lvl4pPr algn="l" rtl="0" fontAlgn="base">
        <a:spcBef>
          <a:spcPct val="0"/>
        </a:spcBef>
        <a:spcAft>
          <a:spcPct val="0"/>
        </a:spcAft>
        <a:defRPr sz="3900">
          <a:solidFill>
            <a:schemeClr val="tx2"/>
          </a:solidFill>
          <a:latin typeface="Arial" charset="0"/>
        </a:defRPr>
      </a:lvl4pPr>
      <a:lvl5pPr algn="l" rtl="0" fontAlgn="base">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fontAlgn="base">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fontAlgn="base">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fontAlgn="base">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46" name="Group 2"/>
          <p:cNvGrpSpPr>
            <a:grpSpLocks/>
          </p:cNvGrpSpPr>
          <p:nvPr/>
        </p:nvGrpSpPr>
        <p:grpSpPr bwMode="auto">
          <a:xfrm>
            <a:off x="0" y="0"/>
            <a:ext cx="9159875" cy="6858000"/>
            <a:chOff x="0" y="0"/>
            <a:chExt cx="5770" cy="4320"/>
          </a:xfrm>
        </p:grpSpPr>
        <p:sp>
          <p:nvSpPr>
            <p:cNvPr id="262147"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tr-TR"/>
            </a:p>
          </p:txBody>
        </p:sp>
        <p:sp>
          <p:nvSpPr>
            <p:cNvPr id="262148"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2149"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2150"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tr-TR"/>
            </a:p>
          </p:txBody>
        </p:sp>
        <p:sp>
          <p:nvSpPr>
            <p:cNvPr id="262151"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2152"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2153"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tr-TR"/>
            </a:p>
          </p:txBody>
        </p:sp>
        <p:sp>
          <p:nvSpPr>
            <p:cNvPr id="262154"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tr-TR"/>
            </a:p>
          </p:txBody>
        </p:sp>
        <p:sp>
          <p:nvSpPr>
            <p:cNvPr id="262155"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2156"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2157"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tr-TR"/>
            </a:p>
          </p:txBody>
        </p:sp>
        <p:sp>
          <p:nvSpPr>
            <p:cNvPr id="262158"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tr-TR"/>
            </a:p>
          </p:txBody>
        </p:sp>
        <p:sp>
          <p:nvSpPr>
            <p:cNvPr id="262159"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tr-TR"/>
            </a:p>
          </p:txBody>
        </p:sp>
        <p:sp>
          <p:nvSpPr>
            <p:cNvPr id="262160"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tr-TR"/>
            </a:p>
          </p:txBody>
        </p:sp>
        <p:sp>
          <p:nvSpPr>
            <p:cNvPr id="262161"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tr-TR"/>
            </a:p>
          </p:txBody>
        </p:sp>
        <p:sp>
          <p:nvSpPr>
            <p:cNvPr id="262162"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2163"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tr-TR"/>
            </a:p>
          </p:txBody>
        </p:sp>
        <p:sp>
          <p:nvSpPr>
            <p:cNvPr id="262164"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tr-TR"/>
            </a:p>
          </p:txBody>
        </p:sp>
        <p:sp>
          <p:nvSpPr>
            <p:cNvPr id="262165"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tr-TR"/>
            </a:p>
          </p:txBody>
        </p:sp>
        <p:sp>
          <p:nvSpPr>
            <p:cNvPr id="262166"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tr-TR"/>
            </a:p>
          </p:txBody>
        </p:sp>
        <p:sp>
          <p:nvSpPr>
            <p:cNvPr id="262167"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tr-TR"/>
            </a:p>
          </p:txBody>
        </p:sp>
      </p:grpSp>
      <p:sp>
        <p:nvSpPr>
          <p:cNvPr id="262168"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262169"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62170"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endParaRPr lang="tr-TR"/>
          </a:p>
        </p:txBody>
      </p:sp>
      <p:sp>
        <p:nvSpPr>
          <p:cNvPr id="262171"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fld id="{1A9C8253-144E-4E39-9602-85A10E908686}" type="slidenum">
              <a:rPr lang="tr-TR"/>
              <a:pPr/>
              <a:t>‹#›</a:t>
            </a:fld>
            <a:endParaRPr lang="tr-TR"/>
          </a:p>
        </p:txBody>
      </p:sp>
      <p:sp>
        <p:nvSpPr>
          <p:cNvPr id="262172"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latin typeface="+mn-lt"/>
              </a:defRPr>
            </a:lvl1pPr>
          </a:lstStyle>
          <a:p>
            <a:endParaRPr lang="tr-TR"/>
          </a:p>
        </p:txBody>
      </p:sp>
    </p:spTree>
  </p:cSld>
  <p:clrMap bg1="dk2" tx1="lt1" bg2="dk1" tx2="lt2" accent1="accent1" accent2="accent2" accent3="accent3" accent4="accent4" accent5="accent5" accent6="accent6" hlink="hlink" folHlink="folHlink"/>
  <p:sldLayoutIdLst>
    <p:sldLayoutId id="2147483672"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90" r:id="rId12"/>
    <p:sldLayoutId id="2147483791" r:id="rId13"/>
    <p:sldLayoutId id="2147483793" r:id="rId14"/>
    <p:sldLayoutId id="2147483794" r:id="rId15"/>
    <p:sldLayoutId id="2147483795" r:id="rId16"/>
  </p:sldLayoutIdLst>
  <p:transition spd="med">
    <p:randomBar dir="vert"/>
  </p:transition>
  <p:timing>
    <p:tnLst>
      <p:par>
        <p:cTn id="1" dur="indefinite" restart="never" nodeType="tmRoot"/>
      </p:par>
    </p:tnLst>
  </p:timing>
  <p:txStyles>
    <p:titleStyle>
      <a:lvl1pPr algn="ctr" rtl="0"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1714" name="Arc 2"/>
          <p:cNvSpPr>
            <a:spLocks/>
          </p:cNvSpPr>
          <p:nvPr/>
        </p:nvSpPr>
        <p:spPr bwMode="auto">
          <a:xfrm>
            <a:off x="0" y="842963"/>
            <a:ext cx="2897188" cy="60150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bg1"/>
              </a:gs>
              <a:gs pos="100000">
                <a:schemeClr val="accent2"/>
              </a:gs>
            </a:gsLst>
            <a:lin ang="5400000" scaled="1"/>
          </a:gradFill>
          <a:ln w="9525">
            <a:noFill/>
            <a:round/>
            <a:headEnd type="none" w="sm" len="sm"/>
            <a:tailEnd type="none" w="sm" len="sm"/>
          </a:ln>
        </p:spPr>
        <p:txBody>
          <a:bodyPr/>
          <a:lstStyle/>
          <a:p>
            <a:pPr algn="l" eaLnBrk="1" hangingPunct="1"/>
            <a:endParaRPr kumimoji="1" lang="tr-TR"/>
          </a:p>
        </p:txBody>
      </p:sp>
      <p:sp>
        <p:nvSpPr>
          <p:cNvPr id="371715"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Asılın başlık stili için tıklatın</a:t>
            </a:r>
          </a:p>
        </p:txBody>
      </p:sp>
      <p:sp>
        <p:nvSpPr>
          <p:cNvPr id="371716"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Asılın metin stilleri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71717"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eaLnBrk="1" hangingPunct="1">
              <a:defRPr sz="1400">
                <a:latin typeface="+mn-lt"/>
              </a:defRPr>
            </a:lvl1pPr>
          </a:lstStyle>
          <a:p>
            <a:endParaRPr lang="tr-TR"/>
          </a:p>
        </p:txBody>
      </p:sp>
      <p:sp>
        <p:nvSpPr>
          <p:cNvPr id="371718"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eaLnBrk="1" hangingPunct="1">
              <a:defRPr sz="1400">
                <a:latin typeface="+mn-lt"/>
              </a:defRPr>
            </a:lvl1pPr>
          </a:lstStyle>
          <a:p>
            <a:endParaRPr lang="tr-TR"/>
          </a:p>
        </p:txBody>
      </p:sp>
      <p:sp>
        <p:nvSpPr>
          <p:cNvPr id="371719"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p:spPr>
        <p:txBody>
          <a:bodyPr vert="horz" wrap="none" lIns="92075" tIns="46038" rIns="92075" bIns="46038" numCol="1" anchor="ctr" anchorCtr="0" compatLnSpc="1">
            <a:prstTxWarp prst="textNoShape">
              <a:avLst/>
            </a:prstTxWarp>
          </a:bodyPr>
          <a:lstStyle>
            <a:lvl1pPr algn="r" eaLnBrk="1" hangingPunct="1">
              <a:defRPr sz="1400">
                <a:latin typeface="+mn-lt"/>
              </a:defRPr>
            </a:lvl1pPr>
          </a:lstStyle>
          <a:p>
            <a:fld id="{E833A968-13A9-40F4-9883-223220213D29}"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743"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96" r:id="rId12"/>
    <p:sldLayoutId id="2147483797" r:id="rId13"/>
  </p:sldLayoutIdLst>
  <p:transition spd="med">
    <p:randomBar dir="vert"/>
  </p:transition>
  <p:timing>
    <p:tnLst>
      <p:par>
        <p:cTn id="1" dur="indefinite" restart="never" nodeType="tmRoot"/>
      </p:par>
    </p:tnLst>
  </p:timing>
  <p:txStyles>
    <p:titleStyle>
      <a:lvl1pPr algn="l" rtl="0" fontAlgn="base">
        <a:lnSpc>
          <a:spcPct val="7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4800" b="1">
          <a:solidFill>
            <a:schemeClr val="tx2"/>
          </a:solidFill>
          <a:latin typeface="Arial Narrow" pitchFamily="34" charset="0"/>
        </a:defRPr>
      </a:lvl2pPr>
      <a:lvl3pPr algn="l" rtl="0" fontAlgn="base">
        <a:lnSpc>
          <a:spcPct val="70000"/>
        </a:lnSpc>
        <a:spcBef>
          <a:spcPct val="0"/>
        </a:spcBef>
        <a:spcAft>
          <a:spcPct val="0"/>
        </a:spcAft>
        <a:defRPr sz="4800" b="1">
          <a:solidFill>
            <a:schemeClr val="tx2"/>
          </a:solidFill>
          <a:latin typeface="Arial Narrow" pitchFamily="34" charset="0"/>
        </a:defRPr>
      </a:lvl3pPr>
      <a:lvl4pPr algn="l" rtl="0" fontAlgn="base">
        <a:lnSpc>
          <a:spcPct val="70000"/>
        </a:lnSpc>
        <a:spcBef>
          <a:spcPct val="0"/>
        </a:spcBef>
        <a:spcAft>
          <a:spcPct val="0"/>
        </a:spcAft>
        <a:defRPr sz="4800" b="1">
          <a:solidFill>
            <a:schemeClr val="tx2"/>
          </a:solidFill>
          <a:latin typeface="Arial Narrow" pitchFamily="34" charset="0"/>
        </a:defRPr>
      </a:lvl4pPr>
      <a:lvl5pPr algn="l" rtl="0" fontAlgn="base">
        <a:lnSpc>
          <a:spcPct val="70000"/>
        </a:lnSpc>
        <a:spcBef>
          <a:spcPct val="0"/>
        </a:spcBef>
        <a:spcAft>
          <a:spcPct val="0"/>
        </a:spcAft>
        <a:defRPr sz="4800" b="1">
          <a:solidFill>
            <a:schemeClr val="tx2"/>
          </a:solidFill>
          <a:latin typeface="Arial Narrow" pitchFamily="34" charset="0"/>
        </a:defRPr>
      </a:lvl5pPr>
      <a:lvl6pPr marL="457200" algn="l" rtl="0" fontAlgn="base">
        <a:lnSpc>
          <a:spcPct val="70000"/>
        </a:lnSpc>
        <a:spcBef>
          <a:spcPct val="0"/>
        </a:spcBef>
        <a:spcAft>
          <a:spcPct val="0"/>
        </a:spcAft>
        <a:defRPr sz="4800" b="1">
          <a:solidFill>
            <a:schemeClr val="tx2"/>
          </a:solidFill>
          <a:latin typeface="Arial Narrow" pitchFamily="34" charset="0"/>
        </a:defRPr>
      </a:lvl6pPr>
      <a:lvl7pPr marL="914400" algn="l" rtl="0" fontAlgn="base">
        <a:lnSpc>
          <a:spcPct val="70000"/>
        </a:lnSpc>
        <a:spcBef>
          <a:spcPct val="0"/>
        </a:spcBef>
        <a:spcAft>
          <a:spcPct val="0"/>
        </a:spcAft>
        <a:defRPr sz="4800" b="1">
          <a:solidFill>
            <a:schemeClr val="tx2"/>
          </a:solidFill>
          <a:latin typeface="Arial Narrow" pitchFamily="34" charset="0"/>
        </a:defRPr>
      </a:lvl7pPr>
      <a:lvl8pPr marL="1371600" algn="l" rtl="0" fontAlgn="base">
        <a:lnSpc>
          <a:spcPct val="70000"/>
        </a:lnSpc>
        <a:spcBef>
          <a:spcPct val="0"/>
        </a:spcBef>
        <a:spcAft>
          <a:spcPct val="0"/>
        </a:spcAft>
        <a:defRPr sz="4800" b="1">
          <a:solidFill>
            <a:schemeClr val="tx2"/>
          </a:solidFill>
          <a:latin typeface="Arial Narrow" pitchFamily="34" charset="0"/>
        </a:defRPr>
      </a:lvl8pPr>
      <a:lvl9pPr marL="1828800" algn="l" rtl="0" fontAlgn="base">
        <a:lnSpc>
          <a:spcPct val="70000"/>
        </a:lnSpc>
        <a:spcBef>
          <a:spcPct val="0"/>
        </a:spcBef>
        <a:spcAft>
          <a:spcPct val="0"/>
        </a:spcAft>
        <a:defRPr sz="4800" b="1">
          <a:solidFill>
            <a:schemeClr val="tx2"/>
          </a:solidFill>
          <a:latin typeface="Arial Narrow" pitchFamily="34"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65000"/>
        <a:buFont typeface="Wingdings" pitchFamily="2" charset="2"/>
        <a:buChar char="u"/>
        <a:defRPr sz="2600">
          <a:solidFill>
            <a:schemeClr val="tx1"/>
          </a:solidFill>
          <a:latin typeface="+mn-lt"/>
        </a:defRPr>
      </a:lvl2pPr>
      <a:lvl3pPr marL="1143000" indent="-228600" algn="l" rtl="0" fontAlgn="base">
        <a:spcBef>
          <a:spcPct val="20000"/>
        </a:spcBef>
        <a:spcAft>
          <a:spcPct val="0"/>
        </a:spcAft>
        <a:buClr>
          <a:schemeClr val="hlink"/>
        </a:buClr>
        <a:buSzPct val="65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tx2"/>
        </a:buClr>
        <a:buSzPct val="100000"/>
        <a:buChar char="•"/>
        <a:defRPr sz="2000">
          <a:solidFill>
            <a:schemeClr val="tx1"/>
          </a:solidFill>
          <a:latin typeface="+mn-lt"/>
        </a:defRPr>
      </a:lvl4pPr>
      <a:lvl5pPr marL="2057400" indent="-228600" algn="l" rtl="0" fontAlgn="base">
        <a:spcBef>
          <a:spcPct val="20000"/>
        </a:spcBef>
        <a:spcAft>
          <a:spcPct val="0"/>
        </a:spcAft>
        <a:buClr>
          <a:schemeClr val="hlink"/>
        </a:buClr>
        <a:buSzPct val="100000"/>
        <a:buChar char="–"/>
        <a:defRPr sz="2000">
          <a:solidFill>
            <a:schemeClr val="tx1"/>
          </a:solidFill>
          <a:latin typeface="+mn-lt"/>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5666" name="Freeform 1026"/>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tr-TR"/>
          </a:p>
        </p:txBody>
      </p:sp>
      <p:sp>
        <p:nvSpPr>
          <p:cNvPr id="625667" name="Rectangle 1027"/>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625668" name="Rectangle 1028"/>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25669" name="Rectangle 1029"/>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1" hangingPunct="1">
              <a:defRPr sz="1400">
                <a:latin typeface="+mn-lt"/>
              </a:defRPr>
            </a:lvl1pPr>
          </a:lstStyle>
          <a:p>
            <a:endParaRPr lang="tr-TR"/>
          </a:p>
        </p:txBody>
      </p:sp>
      <p:sp>
        <p:nvSpPr>
          <p:cNvPr id="625670" name="Rectangle 1030"/>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tr-TR"/>
          </a:p>
        </p:txBody>
      </p:sp>
      <p:sp>
        <p:nvSpPr>
          <p:cNvPr id="625671" name="Rectangle 1031"/>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BB338C7F-7F12-4461-AF9A-3DBDA8AD53E4}" type="slidenum">
              <a:rPr lang="tr-TR"/>
              <a:pPr/>
              <a:t>‹#›</a:t>
            </a:fld>
            <a:endParaRPr lang="tr-TR"/>
          </a:p>
        </p:txBody>
      </p:sp>
      <p:sp>
        <p:nvSpPr>
          <p:cNvPr id="625672" name="Freeform 1032"/>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tr-TR"/>
          </a:p>
        </p:txBody>
      </p:sp>
      <p:sp>
        <p:nvSpPr>
          <p:cNvPr id="625673" name="Freeform 1033"/>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tr-TR"/>
          </a:p>
        </p:txBody>
      </p:sp>
      <p:grpSp>
        <p:nvGrpSpPr>
          <p:cNvPr id="625674" name="Group 1034"/>
          <p:cNvGrpSpPr>
            <a:grpSpLocks/>
          </p:cNvGrpSpPr>
          <p:nvPr/>
        </p:nvGrpSpPr>
        <p:grpSpPr bwMode="auto">
          <a:xfrm>
            <a:off x="7938" y="5540375"/>
            <a:ext cx="1784350" cy="1246188"/>
            <a:chOff x="5" y="3490"/>
            <a:chExt cx="1124" cy="785"/>
          </a:xfrm>
        </p:grpSpPr>
        <p:sp>
          <p:nvSpPr>
            <p:cNvPr id="625675" name="Freeform 1035"/>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tr-TR"/>
            </a:p>
          </p:txBody>
        </p:sp>
        <p:sp>
          <p:nvSpPr>
            <p:cNvPr id="625676" name="Freeform 1036"/>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tr-TR"/>
            </a:p>
          </p:txBody>
        </p:sp>
        <p:sp>
          <p:nvSpPr>
            <p:cNvPr id="625677" name="Freeform 1037"/>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tr-TR"/>
            </a:p>
          </p:txBody>
        </p:sp>
        <p:sp>
          <p:nvSpPr>
            <p:cNvPr id="625678" name="Freeform 1038"/>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tr-TR"/>
            </a:p>
          </p:txBody>
        </p:sp>
        <p:sp>
          <p:nvSpPr>
            <p:cNvPr id="625679" name="Freeform 1039"/>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tr-TR"/>
            </a:p>
          </p:txBody>
        </p:sp>
        <p:sp>
          <p:nvSpPr>
            <p:cNvPr id="625680" name="Freeform 1040"/>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tr-TR"/>
            </a:p>
          </p:txBody>
        </p:sp>
        <p:sp>
          <p:nvSpPr>
            <p:cNvPr id="625681" name="Freeform 1041"/>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tr-TR"/>
            </a:p>
          </p:txBody>
        </p:sp>
        <p:sp>
          <p:nvSpPr>
            <p:cNvPr id="625682" name="Freeform 1042"/>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tr-TR"/>
            </a:p>
          </p:txBody>
        </p:sp>
        <p:sp>
          <p:nvSpPr>
            <p:cNvPr id="625683" name="Freeform 1043"/>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tr-TR"/>
            </a:p>
          </p:txBody>
        </p:sp>
        <p:grpSp>
          <p:nvGrpSpPr>
            <p:cNvPr id="625684" name="Group 1044"/>
            <p:cNvGrpSpPr>
              <a:grpSpLocks/>
            </p:cNvGrpSpPr>
            <p:nvPr userDrawn="1"/>
          </p:nvGrpSpPr>
          <p:grpSpPr bwMode="auto">
            <a:xfrm>
              <a:off x="5" y="3490"/>
              <a:ext cx="1124" cy="780"/>
              <a:chOff x="5" y="3490"/>
              <a:chExt cx="1124" cy="780"/>
            </a:xfrm>
          </p:grpSpPr>
          <p:grpSp>
            <p:nvGrpSpPr>
              <p:cNvPr id="625685" name="Group 1045"/>
              <p:cNvGrpSpPr>
                <a:grpSpLocks/>
              </p:cNvGrpSpPr>
              <p:nvPr userDrawn="1"/>
            </p:nvGrpSpPr>
            <p:grpSpPr bwMode="auto">
              <a:xfrm>
                <a:off x="499" y="3562"/>
                <a:ext cx="548" cy="708"/>
                <a:chOff x="499" y="3562"/>
                <a:chExt cx="548" cy="708"/>
              </a:xfrm>
            </p:grpSpPr>
            <p:sp>
              <p:nvSpPr>
                <p:cNvPr id="625686" name="Freeform 1046"/>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tr-TR"/>
                </a:p>
              </p:txBody>
            </p:sp>
            <p:sp>
              <p:nvSpPr>
                <p:cNvPr id="625687" name="Freeform 1047"/>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tr-TR"/>
                </a:p>
              </p:txBody>
            </p:sp>
            <p:sp>
              <p:nvSpPr>
                <p:cNvPr id="625688" name="Freeform 1048"/>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tr-TR"/>
                </a:p>
              </p:txBody>
            </p:sp>
          </p:grpSp>
          <p:sp>
            <p:nvSpPr>
              <p:cNvPr id="625689" name="Freeform 1049"/>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tr-TR"/>
              </a:p>
            </p:txBody>
          </p:sp>
          <p:sp>
            <p:nvSpPr>
              <p:cNvPr id="625690" name="Freeform 1050"/>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tr-TR"/>
              </a:p>
            </p:txBody>
          </p:sp>
          <p:sp>
            <p:nvSpPr>
              <p:cNvPr id="625691" name="Freeform 1051"/>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tr-TR"/>
              </a:p>
            </p:txBody>
          </p:sp>
          <p:grpSp>
            <p:nvGrpSpPr>
              <p:cNvPr id="625692" name="Group 1052"/>
              <p:cNvGrpSpPr>
                <a:grpSpLocks/>
              </p:cNvGrpSpPr>
              <p:nvPr userDrawn="1"/>
            </p:nvGrpSpPr>
            <p:grpSpPr bwMode="auto">
              <a:xfrm>
                <a:off x="5" y="3490"/>
                <a:ext cx="1124" cy="678"/>
                <a:chOff x="5" y="3490"/>
                <a:chExt cx="1124" cy="678"/>
              </a:xfrm>
            </p:grpSpPr>
            <p:sp>
              <p:nvSpPr>
                <p:cNvPr id="625693" name="Freeform 1053"/>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tr-TR"/>
                </a:p>
              </p:txBody>
            </p:sp>
            <p:sp>
              <p:nvSpPr>
                <p:cNvPr id="625694" name="Freeform 1054"/>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tr-TR"/>
                </a:p>
              </p:txBody>
            </p:sp>
            <p:sp>
              <p:nvSpPr>
                <p:cNvPr id="625695" name="Freeform 1055"/>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tr-TR"/>
                </a:p>
              </p:txBody>
            </p:sp>
            <p:sp>
              <p:nvSpPr>
                <p:cNvPr id="625696" name="Freeform 1056"/>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tr-TR"/>
                </a:p>
              </p:txBody>
            </p:sp>
            <p:sp>
              <p:nvSpPr>
                <p:cNvPr id="625697" name="Freeform 1057"/>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tr-TR"/>
                </a:p>
              </p:txBody>
            </p:sp>
            <p:sp>
              <p:nvSpPr>
                <p:cNvPr id="625698" name="Freeform 1058"/>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tr-TR"/>
                </a:p>
              </p:txBody>
            </p:sp>
            <p:sp>
              <p:nvSpPr>
                <p:cNvPr id="625699" name="Freeform 1059"/>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tr-TR"/>
                </a:p>
              </p:txBody>
            </p:sp>
            <p:sp>
              <p:nvSpPr>
                <p:cNvPr id="625700" name="Freeform 1060"/>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tr-TR"/>
                </a:p>
              </p:txBody>
            </p:sp>
          </p:grpSp>
        </p:grpSp>
      </p:grpSp>
      <p:grpSp>
        <p:nvGrpSpPr>
          <p:cNvPr id="625701" name="Group 1061"/>
          <p:cNvGrpSpPr>
            <a:grpSpLocks/>
          </p:cNvGrpSpPr>
          <p:nvPr/>
        </p:nvGrpSpPr>
        <p:grpSpPr bwMode="auto">
          <a:xfrm>
            <a:off x="8680450" y="2116138"/>
            <a:ext cx="385763" cy="4308475"/>
            <a:chOff x="5468" y="1333"/>
            <a:chExt cx="243" cy="2714"/>
          </a:xfrm>
        </p:grpSpPr>
        <p:sp>
          <p:nvSpPr>
            <p:cNvPr id="625702" name="Freeform 1062"/>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tr-TR"/>
            </a:p>
          </p:txBody>
        </p:sp>
        <p:sp>
          <p:nvSpPr>
            <p:cNvPr id="625703" name="Freeform 1063"/>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tr-TR"/>
            </a:p>
          </p:txBody>
        </p:sp>
      </p:grpSp>
      <p:grpSp>
        <p:nvGrpSpPr>
          <p:cNvPr id="625704" name="Group 1064"/>
          <p:cNvGrpSpPr>
            <a:grpSpLocks/>
          </p:cNvGrpSpPr>
          <p:nvPr/>
        </p:nvGrpSpPr>
        <p:grpSpPr bwMode="auto">
          <a:xfrm>
            <a:off x="7318375" y="90488"/>
            <a:ext cx="2133600" cy="1911350"/>
            <a:chOff x="4610" y="57"/>
            <a:chExt cx="1344" cy="1204"/>
          </a:xfrm>
        </p:grpSpPr>
        <p:grpSp>
          <p:nvGrpSpPr>
            <p:cNvPr id="625705" name="Group 1065"/>
            <p:cNvGrpSpPr>
              <a:grpSpLocks/>
            </p:cNvGrpSpPr>
            <p:nvPr userDrawn="1"/>
          </p:nvGrpSpPr>
          <p:grpSpPr bwMode="auto">
            <a:xfrm>
              <a:off x="4610" y="57"/>
              <a:ext cx="1344" cy="1204"/>
              <a:chOff x="4610" y="57"/>
              <a:chExt cx="1344" cy="1204"/>
            </a:xfrm>
          </p:grpSpPr>
          <p:sp>
            <p:nvSpPr>
              <p:cNvPr id="625706" name="Freeform 1066"/>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tr-TR"/>
              </a:p>
            </p:txBody>
          </p:sp>
          <p:grpSp>
            <p:nvGrpSpPr>
              <p:cNvPr id="625707" name="Group 1067"/>
              <p:cNvGrpSpPr>
                <a:grpSpLocks/>
              </p:cNvGrpSpPr>
              <p:nvPr userDrawn="1"/>
            </p:nvGrpSpPr>
            <p:grpSpPr bwMode="auto">
              <a:xfrm>
                <a:off x="4610" y="57"/>
                <a:ext cx="1344" cy="985"/>
                <a:chOff x="4610" y="57"/>
                <a:chExt cx="1344" cy="985"/>
              </a:xfrm>
            </p:grpSpPr>
            <p:sp>
              <p:nvSpPr>
                <p:cNvPr id="625708" name="Freeform 1068"/>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tr-TR"/>
                </a:p>
              </p:txBody>
            </p:sp>
            <p:sp>
              <p:nvSpPr>
                <p:cNvPr id="625709" name="Freeform 1069"/>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tr-TR"/>
                </a:p>
              </p:txBody>
            </p:sp>
            <p:sp>
              <p:nvSpPr>
                <p:cNvPr id="625710" name="Freeform 1070"/>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tr-TR"/>
                </a:p>
              </p:txBody>
            </p:sp>
            <p:sp>
              <p:nvSpPr>
                <p:cNvPr id="625711" name="Freeform 1071"/>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tr-TR"/>
                </a:p>
              </p:txBody>
            </p:sp>
            <p:sp>
              <p:nvSpPr>
                <p:cNvPr id="625712" name="Freeform 1072"/>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tr-TR"/>
                </a:p>
              </p:txBody>
            </p:sp>
            <p:sp>
              <p:nvSpPr>
                <p:cNvPr id="625713" name="Freeform 1073"/>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tr-TR"/>
                </a:p>
              </p:txBody>
            </p:sp>
            <p:sp>
              <p:nvSpPr>
                <p:cNvPr id="625714" name="Freeform 1074"/>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tr-TR"/>
                </a:p>
              </p:txBody>
            </p:sp>
            <p:sp>
              <p:nvSpPr>
                <p:cNvPr id="625715" name="Freeform 1075"/>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tr-TR"/>
                </a:p>
              </p:txBody>
            </p:sp>
          </p:grpSp>
        </p:grpSp>
        <p:sp>
          <p:nvSpPr>
            <p:cNvPr id="625716" name="Line 1076"/>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tr-TR"/>
            </a:p>
          </p:txBody>
        </p:sp>
      </p:grpSp>
    </p:spTree>
  </p:cSld>
  <p:clrMap bg1="lt1" tx1="dk1" bg2="lt2" tx2="dk2" accent1="accent1" accent2="accent2" accent3="accent3" accent4="accent4" accent5="accent5" accent6="accent6" hlink="hlink" folHlink="folHlink"/>
  <p:sldLayoutIdLst>
    <p:sldLayoutId id="214748374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2" r:id="rId12"/>
  </p:sldLayoutIdLst>
  <p:transition spd="med">
    <p:randomBar dir="vert"/>
  </p:transition>
  <p:timing>
    <p:tnLst>
      <p:par>
        <p:cTn id="1" dur="indefinite" restart="never" nodeType="tmRoot"/>
      </p:par>
    </p:tnLst>
  </p:timing>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3.xml"/><Relationship Id="rId5" Type="http://schemas.openxmlformats.org/officeDocument/2006/relationships/image" Target="../media/image4.png"/><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4.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457200" y="277813"/>
            <a:ext cx="8229600" cy="5743575"/>
          </a:xfrm>
        </p:spPr>
        <p:txBody>
          <a:bodyPr/>
          <a:lstStyle/>
          <a:p>
            <a:r>
              <a:rPr lang="tr-TR" sz="6000" i="1"/>
              <a:t/>
            </a:r>
            <a:br>
              <a:rPr lang="tr-TR" sz="6000" i="1"/>
            </a:br>
            <a:r>
              <a:rPr lang="tr-TR" sz="6000" i="1"/>
              <a:t>75. YIL İMKB - YİBO</a:t>
            </a:r>
            <a:br>
              <a:rPr lang="tr-TR" sz="6000" i="1"/>
            </a:br>
            <a:r>
              <a:rPr lang="tr-TR" sz="6000" i="1"/>
              <a:t/>
            </a:r>
            <a:br>
              <a:rPr lang="tr-TR" sz="6000" i="1"/>
            </a:br>
            <a:r>
              <a:rPr lang="tr-TR" sz="6000" i="1"/>
              <a:t>REHBERLİK </a:t>
            </a:r>
            <a:br>
              <a:rPr lang="tr-TR" sz="6000" i="1"/>
            </a:br>
            <a:r>
              <a:rPr lang="tr-TR" sz="6000" i="1"/>
              <a:t>SERVİSİ</a:t>
            </a:r>
            <a:br>
              <a:rPr lang="tr-TR" sz="6000" i="1"/>
            </a:br>
            <a:endParaRPr lang="tr-TR" sz="6000" i="1"/>
          </a:p>
        </p:txBody>
      </p:sp>
    </p:spTree>
  </p:cSld>
  <p:clrMapOvr>
    <a:masterClrMapping/>
  </p:clrMapOvr>
  <p:transition spd="med">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1026"/>
          <p:cNvSpPr>
            <a:spLocks noGrp="1" noChangeArrowheads="1"/>
          </p:cNvSpPr>
          <p:nvPr>
            <p:ph type="title"/>
          </p:nvPr>
        </p:nvSpPr>
        <p:spPr>
          <a:xfrm>
            <a:off x="611188" y="333375"/>
            <a:ext cx="7273925" cy="720725"/>
          </a:xfrm>
        </p:spPr>
        <p:txBody>
          <a:bodyPr/>
          <a:lstStyle/>
          <a:p>
            <a:pPr algn="r"/>
            <a:r>
              <a:rPr lang="tr-TR" sz="1800" b="1">
                <a:solidFill>
                  <a:srgbClr val="FF3300"/>
                </a:solidFill>
              </a:rPr>
              <a:t>BÜTÜN SORUNLAR PLÂNSIZLIKTAN DOĞAR</a:t>
            </a:r>
          </a:p>
        </p:txBody>
      </p:sp>
      <p:sp>
        <p:nvSpPr>
          <p:cNvPr id="628739" name="Rectangle 1027"/>
          <p:cNvSpPr>
            <a:spLocks noGrp="1" noChangeArrowheads="1"/>
          </p:cNvSpPr>
          <p:nvPr>
            <p:ph type="body" idx="1"/>
          </p:nvPr>
        </p:nvSpPr>
        <p:spPr/>
        <p:txBody>
          <a:bodyPr/>
          <a:lstStyle/>
          <a:p>
            <a:pPr>
              <a:lnSpc>
                <a:spcPct val="80000"/>
              </a:lnSpc>
            </a:pPr>
            <a:endParaRPr lang="tr-TR" sz="2000" i="1"/>
          </a:p>
          <a:p>
            <a:pPr>
              <a:lnSpc>
                <a:spcPct val="80000"/>
              </a:lnSpc>
              <a:buFontTx/>
              <a:buNone/>
            </a:pPr>
            <a:r>
              <a:rPr lang="tr-TR" sz="2000"/>
              <a:t>Doktor, Temel'e sormuş: </a:t>
            </a:r>
          </a:p>
          <a:p>
            <a:pPr>
              <a:lnSpc>
                <a:spcPct val="80000"/>
              </a:lnSpc>
              <a:buFontTx/>
              <a:buChar char="-"/>
            </a:pPr>
            <a:r>
              <a:rPr lang="tr-TR" sz="2000"/>
              <a:t>Neyin var? </a:t>
            </a:r>
          </a:p>
          <a:p>
            <a:pPr>
              <a:lnSpc>
                <a:spcPct val="80000"/>
              </a:lnSpc>
              <a:buFontTx/>
              <a:buChar char="-"/>
            </a:pPr>
            <a:r>
              <a:rPr lang="tr-TR" sz="2000"/>
              <a:t>Parmağımı, buraya bastırınca acıyor... </a:t>
            </a:r>
          </a:p>
          <a:p>
            <a:pPr>
              <a:lnSpc>
                <a:spcPct val="80000"/>
              </a:lnSpc>
              <a:buFontTx/>
              <a:buChar char="-"/>
            </a:pPr>
            <a:r>
              <a:rPr lang="tr-TR" sz="2000"/>
              <a:t>Başka?... </a:t>
            </a:r>
          </a:p>
          <a:p>
            <a:pPr>
              <a:lnSpc>
                <a:spcPct val="80000"/>
              </a:lnSpc>
              <a:buFontTx/>
              <a:buChar char="-"/>
            </a:pPr>
            <a:r>
              <a:rPr lang="tr-TR" sz="2000"/>
              <a:t>Parmağımı, şuraya bastırınca da acıyor...</a:t>
            </a:r>
          </a:p>
          <a:p>
            <a:pPr>
              <a:lnSpc>
                <a:spcPct val="80000"/>
              </a:lnSpc>
              <a:buFontTx/>
              <a:buNone/>
            </a:pPr>
            <a:r>
              <a:rPr lang="tr-TR" sz="2000"/>
              <a:t>Doktor bakmış, Temel’in birbirinden ilgisiz bir çok</a:t>
            </a:r>
          </a:p>
          <a:p>
            <a:pPr>
              <a:lnSpc>
                <a:spcPct val="80000"/>
              </a:lnSpc>
              <a:buFontTx/>
              <a:buNone/>
            </a:pPr>
            <a:r>
              <a:rPr lang="tr-TR" sz="2000"/>
              <a:t>yeri birden acıyor. Doktor, uzun tahliller ve yoğun</a:t>
            </a:r>
          </a:p>
          <a:p>
            <a:pPr>
              <a:lnSpc>
                <a:spcPct val="80000"/>
              </a:lnSpc>
              <a:buFontTx/>
              <a:buNone/>
            </a:pPr>
            <a:r>
              <a:rPr lang="tr-TR" sz="2000"/>
              <a:t>muayeneler sonunda nihayet teşhisi koymuş:</a:t>
            </a:r>
          </a:p>
          <a:p>
            <a:pPr>
              <a:lnSpc>
                <a:spcPct val="80000"/>
              </a:lnSpc>
              <a:buFontTx/>
              <a:buNone/>
            </a:pPr>
            <a:r>
              <a:rPr lang="tr-TR" sz="2000"/>
              <a:t>"Parmakta incinme..." </a:t>
            </a:r>
          </a:p>
        </p:txBody>
      </p:sp>
      <p:sp>
        <p:nvSpPr>
          <p:cNvPr id="628740" name="Text Box 1028"/>
          <p:cNvSpPr txBox="1">
            <a:spLocks noChangeArrowheads="1"/>
          </p:cNvSpPr>
          <p:nvPr/>
        </p:nvSpPr>
        <p:spPr bwMode="auto">
          <a:xfrm>
            <a:off x="6516688" y="6308725"/>
            <a:ext cx="19685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Plânsızlık </a:t>
            </a:r>
          </a:p>
        </p:txBody>
      </p:sp>
    </p:spTree>
  </p:cSld>
  <p:clrMapOvr>
    <a:masterClrMapping/>
  </p:clrMapOvr>
  <p:transition spd="med">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a:xfrm>
            <a:off x="539750" y="549275"/>
            <a:ext cx="6059488" cy="1139825"/>
          </a:xfrm>
        </p:spPr>
        <p:txBody>
          <a:bodyPr/>
          <a:lstStyle/>
          <a:p>
            <a:pPr algn="r"/>
            <a:r>
              <a:rPr lang="tr-TR" sz="4000" u="sng">
                <a:solidFill>
                  <a:srgbClr val="FFFF00"/>
                </a:solidFill>
              </a:rPr>
              <a:t>3. ÇALIŞMA ORTAMI </a:t>
            </a:r>
            <a:br>
              <a:rPr lang="tr-TR" sz="4000" u="sng">
                <a:solidFill>
                  <a:srgbClr val="FFFF00"/>
                </a:solidFill>
              </a:rPr>
            </a:br>
            <a:endParaRPr lang="tr-TR" sz="4000" u="sng">
              <a:solidFill>
                <a:srgbClr val="FFFF00"/>
              </a:solidFill>
            </a:endParaRPr>
          </a:p>
        </p:txBody>
      </p:sp>
      <p:sp>
        <p:nvSpPr>
          <p:cNvPr id="400388" name="Rectangle 4"/>
          <p:cNvSpPr>
            <a:spLocks noChangeArrowheads="1"/>
          </p:cNvSpPr>
          <p:nvPr/>
        </p:nvSpPr>
        <p:spPr bwMode="auto">
          <a:xfrm>
            <a:off x="7380288" y="0"/>
            <a:ext cx="1763712" cy="6858000"/>
          </a:xfrm>
          <a:prstGeom prst="rect">
            <a:avLst/>
          </a:prstGeom>
          <a:solidFill>
            <a:schemeClr val="tx1"/>
          </a:solidFill>
          <a:ln w="9525">
            <a:solidFill>
              <a:schemeClr val="tx1"/>
            </a:solidFill>
            <a:miter lim="800000"/>
            <a:headEnd type="none" w="sm" len="sm"/>
            <a:tailEnd type="none" w="sm" len="sm"/>
          </a:ln>
          <a:effectLst/>
        </p:spPr>
        <p:txBody>
          <a:bodyPr wrap="none" anchor="ctr"/>
          <a:lstStyle/>
          <a:p>
            <a:pPr eaLnBrk="1" hangingPunct="1"/>
            <a:endParaRPr lang="tr-TR" sz="1800">
              <a:latin typeface="Arial" charset="0"/>
            </a:endParaRPr>
          </a:p>
        </p:txBody>
      </p:sp>
      <p:sp>
        <p:nvSpPr>
          <p:cNvPr id="400390" name="Text Box 6"/>
          <p:cNvSpPr txBox="1">
            <a:spLocks noChangeArrowheads="1"/>
          </p:cNvSpPr>
          <p:nvPr/>
        </p:nvSpPr>
        <p:spPr bwMode="auto">
          <a:xfrm>
            <a:off x="7596188" y="333375"/>
            <a:ext cx="1547812" cy="3387725"/>
          </a:xfrm>
          <a:prstGeom prst="rect">
            <a:avLst/>
          </a:prstGeom>
          <a:noFill/>
          <a:ln w="9525">
            <a:noFill/>
            <a:miter lim="800000"/>
            <a:headEnd type="none" w="sm" len="sm"/>
            <a:tailEnd type="none" w="sm" len="sm"/>
          </a:ln>
          <a:effectLst/>
        </p:spPr>
        <p:txBody>
          <a:bodyPr>
            <a:spAutoFit/>
          </a:bodyPr>
          <a:lstStyle/>
          <a:p>
            <a:pPr algn="l" eaLnBrk="1" hangingPunct="1"/>
            <a:r>
              <a:rPr lang="tr-TR" sz="1800" b="1">
                <a:solidFill>
                  <a:srgbClr val="CC3300"/>
                </a:solidFill>
                <a:latin typeface="Arial" charset="0"/>
              </a:rPr>
              <a:t>“Gömleğin </a:t>
            </a:r>
          </a:p>
          <a:p>
            <a:pPr algn="l" eaLnBrk="1" hangingPunct="1"/>
            <a:r>
              <a:rPr lang="tr-TR" sz="1800" b="1">
                <a:solidFill>
                  <a:srgbClr val="CC3300"/>
                </a:solidFill>
                <a:latin typeface="Arial" charset="0"/>
              </a:rPr>
              <a:t>ilk </a:t>
            </a:r>
          </a:p>
          <a:p>
            <a:pPr algn="l" eaLnBrk="1" hangingPunct="1"/>
            <a:r>
              <a:rPr lang="tr-TR" sz="1800" b="1">
                <a:solidFill>
                  <a:srgbClr val="CC3300"/>
                </a:solidFill>
                <a:latin typeface="Arial" charset="0"/>
              </a:rPr>
              <a:t>düğmesi </a:t>
            </a:r>
          </a:p>
          <a:p>
            <a:pPr algn="l" eaLnBrk="1" hangingPunct="1"/>
            <a:r>
              <a:rPr lang="tr-TR" sz="1800" b="1">
                <a:solidFill>
                  <a:srgbClr val="CC3300"/>
                </a:solidFill>
                <a:latin typeface="Arial" charset="0"/>
              </a:rPr>
              <a:t>yanlış </a:t>
            </a:r>
          </a:p>
          <a:p>
            <a:pPr algn="l" eaLnBrk="1" hangingPunct="1"/>
            <a:r>
              <a:rPr lang="tr-TR" sz="1800" b="1">
                <a:solidFill>
                  <a:srgbClr val="CC3300"/>
                </a:solidFill>
                <a:latin typeface="Arial" charset="0"/>
              </a:rPr>
              <a:t>iliklenince</a:t>
            </a:r>
          </a:p>
          <a:p>
            <a:pPr algn="l" eaLnBrk="1" hangingPunct="1"/>
            <a:r>
              <a:rPr lang="tr-TR" sz="1800" b="1">
                <a:solidFill>
                  <a:srgbClr val="CC3300"/>
                </a:solidFill>
                <a:latin typeface="Arial" charset="0"/>
              </a:rPr>
              <a:t>öbürleri de </a:t>
            </a:r>
          </a:p>
          <a:p>
            <a:pPr algn="l" eaLnBrk="1" hangingPunct="1"/>
            <a:r>
              <a:rPr lang="tr-TR" sz="1800" b="1">
                <a:solidFill>
                  <a:srgbClr val="CC3300"/>
                </a:solidFill>
                <a:latin typeface="Arial" charset="0"/>
              </a:rPr>
              <a:t>yanlış </a:t>
            </a:r>
          </a:p>
          <a:p>
            <a:pPr algn="l" eaLnBrk="1" hangingPunct="1"/>
            <a:r>
              <a:rPr lang="tr-TR" sz="1800" b="1">
                <a:solidFill>
                  <a:srgbClr val="CC3300"/>
                </a:solidFill>
                <a:latin typeface="Arial" charset="0"/>
              </a:rPr>
              <a:t>gider.”</a:t>
            </a:r>
            <a:r>
              <a:rPr lang="tr-TR" sz="1800" b="1">
                <a:solidFill>
                  <a:schemeClr val="accent1"/>
                </a:solidFill>
                <a:latin typeface="Arial" charset="0"/>
              </a:rPr>
              <a:t> </a:t>
            </a:r>
            <a:br>
              <a:rPr lang="tr-TR" sz="1800" b="1">
                <a:solidFill>
                  <a:schemeClr val="accent1"/>
                </a:solidFill>
                <a:latin typeface="Arial" charset="0"/>
              </a:rPr>
            </a:br>
            <a:r>
              <a:rPr lang="tr-TR" sz="1800" b="1">
                <a:solidFill>
                  <a:schemeClr val="accent1"/>
                </a:solidFill>
                <a:latin typeface="Arial" charset="0"/>
              </a:rPr>
              <a:t/>
            </a:r>
            <a:br>
              <a:rPr lang="tr-TR" sz="1800" b="1">
                <a:solidFill>
                  <a:schemeClr val="accent1"/>
                </a:solidFill>
                <a:latin typeface="Arial" charset="0"/>
              </a:rPr>
            </a:br>
            <a:r>
              <a:rPr lang="tr-TR" sz="1800" b="1" i="1">
                <a:solidFill>
                  <a:srgbClr val="0000FF"/>
                </a:solidFill>
              </a:rPr>
              <a:t>Ciyorbano Brund</a:t>
            </a:r>
          </a:p>
          <a:p>
            <a:pPr algn="l" eaLnBrk="1" hangingPunct="1"/>
            <a:endParaRPr lang="tr-TR" sz="1800">
              <a:solidFill>
                <a:srgbClr val="0000FF"/>
              </a:solidFill>
              <a:latin typeface="Arial" charset="0"/>
            </a:endParaRPr>
          </a:p>
        </p:txBody>
      </p:sp>
      <p:sp>
        <p:nvSpPr>
          <p:cNvPr id="400394" name="Text Box 10"/>
          <p:cNvSpPr txBox="1">
            <a:spLocks noChangeArrowheads="1"/>
          </p:cNvSpPr>
          <p:nvPr/>
        </p:nvSpPr>
        <p:spPr bwMode="auto">
          <a:xfrm>
            <a:off x="1187450" y="1557338"/>
            <a:ext cx="2274888" cy="4473575"/>
          </a:xfrm>
          <a:prstGeom prst="rect">
            <a:avLst/>
          </a:prstGeom>
          <a:noFill/>
          <a:ln w="9525">
            <a:noFill/>
            <a:miter lim="800000"/>
            <a:headEnd type="none" w="sm" len="sm"/>
            <a:tailEnd type="none" w="sm" len="sm"/>
          </a:ln>
          <a:effectLst/>
        </p:spPr>
        <p:txBody>
          <a:bodyPr>
            <a:spAutoFit/>
          </a:bodyPr>
          <a:lstStyle/>
          <a:p>
            <a:pPr algn="l">
              <a:buFontTx/>
              <a:buChar char="•"/>
            </a:pPr>
            <a:r>
              <a:rPr lang="tr-TR">
                <a:effectLst>
                  <a:outerShdw blurRad="38100" dist="38100" dir="2700000" algn="tl">
                    <a:srgbClr val="000000"/>
                  </a:outerShdw>
                </a:effectLst>
                <a:latin typeface="Arial" charset="0"/>
              </a:rPr>
              <a:t> Televizyon</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Bilgisayar</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Telefon</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Düzen</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Müzik</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Havalandırma</a:t>
            </a:r>
          </a:p>
          <a:p>
            <a:pPr algn="l"/>
            <a:endParaRPr lang="tr-TR">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0" y="476250"/>
            <a:ext cx="7019925" cy="1139825"/>
          </a:xfrm>
        </p:spPr>
        <p:txBody>
          <a:bodyPr/>
          <a:lstStyle/>
          <a:p>
            <a:pPr algn="r"/>
            <a:r>
              <a:rPr lang="tr-TR" u="sng">
                <a:solidFill>
                  <a:srgbClr val="FFFF00"/>
                </a:solidFill>
              </a:rPr>
              <a:t>4. MOTİVASYON </a:t>
            </a:r>
            <a:br>
              <a:rPr lang="tr-TR" u="sng">
                <a:solidFill>
                  <a:srgbClr val="FFFF00"/>
                </a:solidFill>
              </a:rPr>
            </a:br>
            <a:endParaRPr lang="tr-TR" u="sng">
              <a:solidFill>
                <a:srgbClr val="FFFF00"/>
              </a:solidFill>
            </a:endParaRPr>
          </a:p>
        </p:txBody>
      </p:sp>
      <p:sp>
        <p:nvSpPr>
          <p:cNvPr id="185362" name="Text Box 18"/>
          <p:cNvSpPr txBox="1">
            <a:spLocks noChangeArrowheads="1"/>
          </p:cNvSpPr>
          <p:nvPr/>
        </p:nvSpPr>
        <p:spPr bwMode="auto">
          <a:xfrm>
            <a:off x="1476375" y="2205038"/>
            <a:ext cx="3663950" cy="3013075"/>
          </a:xfrm>
          <a:prstGeom prst="rect">
            <a:avLst/>
          </a:prstGeom>
          <a:noFill/>
          <a:ln w="9525">
            <a:noFill/>
            <a:miter lim="800000"/>
            <a:headEnd type="none" w="sm" len="sm"/>
            <a:tailEnd type="none" w="sm" len="sm"/>
          </a:ln>
          <a:effectLst/>
        </p:spPr>
        <p:txBody>
          <a:bodyPr wrap="none">
            <a:spAutoFit/>
          </a:bodyPr>
          <a:lstStyle/>
          <a:p>
            <a:pPr algn="l">
              <a:buFontTx/>
              <a:buChar char="•"/>
            </a:pPr>
            <a:r>
              <a:rPr lang="tr-TR">
                <a:effectLst>
                  <a:outerShdw blurRad="38100" dist="38100" dir="2700000" algn="tl">
                    <a:srgbClr val="000000"/>
                  </a:outerShdw>
                </a:effectLst>
                <a:latin typeface="Arial" charset="0"/>
              </a:rPr>
              <a:t> Çalışmaları ertelemeyin.</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Olumlu düşünün. </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Hedefi hayal edin. </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Anlarsanız seversiniz…</a:t>
            </a:r>
          </a:p>
          <a:p>
            <a:pPr algn="l"/>
            <a:endParaRPr lang="tr-TR">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a:xfrm>
            <a:off x="0" y="333375"/>
            <a:ext cx="8208963" cy="431800"/>
          </a:xfrm>
        </p:spPr>
        <p:txBody>
          <a:bodyPr/>
          <a:lstStyle/>
          <a:p>
            <a:r>
              <a:rPr lang="tr-TR" sz="1800" b="1">
                <a:solidFill>
                  <a:srgbClr val="FF3300"/>
                </a:solidFill>
              </a:rPr>
              <a:t>SİZ İSTEMEZSENİZ KİMSE SİZİ HEDEFİNİZE ULAŞTIRAMAZ</a:t>
            </a:r>
          </a:p>
        </p:txBody>
      </p:sp>
      <p:sp>
        <p:nvSpPr>
          <p:cNvPr id="630788" name="Text Box 4"/>
          <p:cNvSpPr txBox="1">
            <a:spLocks noChangeArrowheads="1"/>
          </p:cNvSpPr>
          <p:nvPr/>
        </p:nvSpPr>
        <p:spPr bwMode="auto">
          <a:xfrm>
            <a:off x="468313" y="1557338"/>
            <a:ext cx="7199312" cy="3749675"/>
          </a:xfrm>
          <a:prstGeom prst="rect">
            <a:avLst/>
          </a:prstGeom>
          <a:noFill/>
          <a:ln w="9525">
            <a:noFill/>
            <a:miter lim="800000"/>
            <a:headEnd type="none" w="sm" len="sm"/>
            <a:tailEnd type="none" w="sm" len="sm"/>
          </a:ln>
          <a:effectLst/>
        </p:spPr>
        <p:txBody>
          <a:bodyPr>
            <a:spAutoFit/>
          </a:bodyPr>
          <a:lstStyle/>
          <a:p>
            <a:pPr algn="l"/>
            <a:r>
              <a:rPr lang="tr-TR" sz="2000">
                <a:latin typeface="Comic Sans MS" pitchFamily="66" charset="0"/>
              </a:rPr>
              <a:t>Temel'le Dursun, dört motorlu bir uçakla Trabzon'dan İstanbul'a uçuyorlardı. Birden Pilot'un anonsu duyuldu: </a:t>
            </a:r>
            <a:br>
              <a:rPr lang="tr-TR" sz="2000">
                <a:latin typeface="Comic Sans MS" pitchFamily="66" charset="0"/>
              </a:rPr>
            </a:br>
            <a:r>
              <a:rPr lang="tr-TR" sz="2000">
                <a:latin typeface="Comic Sans MS" pitchFamily="66" charset="0"/>
              </a:rPr>
              <a:t>- Sayın yolcular, bir motorumuz arıza yaptı. Ama paniğe gerek yok. Kalan motorlar bizi götürür. Tabii hızımız biraz azalacak. Dolayısıyla yolculuk da biraz uzayacak. </a:t>
            </a:r>
            <a:br>
              <a:rPr lang="tr-TR" sz="2000">
                <a:latin typeface="Comic Sans MS" pitchFamily="66" charset="0"/>
              </a:rPr>
            </a:br>
            <a:r>
              <a:rPr lang="tr-TR" sz="2000">
                <a:latin typeface="Comic Sans MS" pitchFamily="66" charset="0"/>
              </a:rPr>
              <a:t>Az sonra bir motor daha durdu. Pilot yine aynı anonsu yaptı: </a:t>
            </a:r>
            <a:br>
              <a:rPr lang="tr-TR" sz="2000">
                <a:latin typeface="Comic Sans MS" pitchFamily="66" charset="0"/>
              </a:rPr>
            </a:br>
            <a:r>
              <a:rPr lang="tr-TR" sz="2000">
                <a:latin typeface="Comic Sans MS" pitchFamily="66" charset="0"/>
              </a:rPr>
              <a:t>- Yolculuk biraz daha uzayacak... </a:t>
            </a:r>
            <a:br>
              <a:rPr lang="tr-TR" sz="2000">
                <a:latin typeface="Comic Sans MS" pitchFamily="66" charset="0"/>
              </a:rPr>
            </a:br>
            <a:r>
              <a:rPr lang="tr-TR" sz="2000">
                <a:latin typeface="Comic Sans MS" pitchFamily="66" charset="0"/>
              </a:rPr>
              <a:t>Sonra bir motor daha... Ve aynı anons... Temel, bu durumdan huzursuz oldu: </a:t>
            </a:r>
            <a:br>
              <a:rPr lang="tr-TR" sz="2000">
                <a:latin typeface="Comic Sans MS" pitchFamily="66" charset="0"/>
              </a:rPr>
            </a:br>
            <a:r>
              <a:rPr lang="tr-TR" sz="2000">
                <a:latin typeface="Comic Sans MS" pitchFamily="66" charset="0"/>
              </a:rPr>
              <a:t> </a:t>
            </a:r>
          </a:p>
          <a:p>
            <a:pPr algn="l"/>
            <a:r>
              <a:rPr lang="tr-TR" sz="2000">
                <a:latin typeface="Comic Sans MS" pitchFamily="66" charset="0"/>
              </a:rPr>
              <a:t>- Ula Tursun, bir motor daha durursa, bütün gece buradayız, demektir... </a:t>
            </a:r>
          </a:p>
        </p:txBody>
      </p:sp>
      <p:sp>
        <p:nvSpPr>
          <p:cNvPr id="630789" name="Text Box 5"/>
          <p:cNvSpPr txBox="1">
            <a:spLocks noChangeArrowheads="1"/>
          </p:cNvSpPr>
          <p:nvPr/>
        </p:nvSpPr>
        <p:spPr bwMode="auto">
          <a:xfrm>
            <a:off x="6516688" y="6308725"/>
            <a:ext cx="19685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Motivasyon </a:t>
            </a:r>
          </a:p>
        </p:txBody>
      </p:sp>
    </p:spTree>
  </p:cSld>
  <p:clrMapOvr>
    <a:masterClrMapping/>
  </p:clrMapOvr>
  <p:transition spd="med">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755650" y="404813"/>
            <a:ext cx="5761038" cy="1139825"/>
          </a:xfrm>
        </p:spPr>
        <p:txBody>
          <a:bodyPr/>
          <a:lstStyle/>
          <a:p>
            <a:r>
              <a:rPr lang="tr-TR" sz="4000" u="sng">
                <a:solidFill>
                  <a:srgbClr val="FFFF00"/>
                </a:solidFill>
              </a:rPr>
              <a:t>5. KONSANTRASYON</a:t>
            </a:r>
          </a:p>
        </p:txBody>
      </p:sp>
      <p:sp>
        <p:nvSpPr>
          <p:cNvPr id="162828" name="Text Box 12"/>
          <p:cNvSpPr txBox="1">
            <a:spLocks noChangeArrowheads="1"/>
          </p:cNvSpPr>
          <p:nvPr/>
        </p:nvSpPr>
        <p:spPr bwMode="auto">
          <a:xfrm>
            <a:off x="1187450" y="1844675"/>
            <a:ext cx="2659063" cy="4108450"/>
          </a:xfrm>
          <a:prstGeom prst="rect">
            <a:avLst/>
          </a:prstGeom>
          <a:noFill/>
          <a:ln w="9525">
            <a:noFill/>
            <a:miter lim="800000"/>
            <a:headEnd type="none" w="sm" len="sm"/>
            <a:tailEnd type="none" w="sm" len="sm"/>
          </a:ln>
          <a:effectLst/>
        </p:spPr>
        <p:txBody>
          <a:bodyPr wrap="none">
            <a:spAutoFit/>
          </a:bodyPr>
          <a:lstStyle/>
          <a:p>
            <a:pPr algn="l"/>
            <a:endParaRPr lang="tr-TR">
              <a:effectLst>
                <a:outerShdw blurRad="38100" dist="38100" dir="2700000" algn="tl">
                  <a:srgbClr val="000000"/>
                </a:outerShdw>
              </a:effectLst>
              <a:latin typeface="Arial" charset="0"/>
            </a:endParaRPr>
          </a:p>
          <a:p>
            <a:pPr algn="l">
              <a:buFontTx/>
              <a:buChar char="•"/>
            </a:pPr>
            <a:r>
              <a:rPr lang="tr-TR" b="1">
                <a:effectLst>
                  <a:outerShdw blurRad="38100" dist="38100" dir="2700000" algn="tl">
                    <a:srgbClr val="000000"/>
                  </a:outerShdw>
                </a:effectLst>
                <a:latin typeface="Arial" charset="0"/>
              </a:rPr>
              <a:t> Eşiğin aşılması</a:t>
            </a:r>
          </a:p>
          <a:p>
            <a:pPr algn="l">
              <a:buFontTx/>
              <a:buChar char="•"/>
            </a:pPr>
            <a:endParaRPr lang="tr-TR" b="1">
              <a:effectLst>
                <a:outerShdw blurRad="38100" dist="38100" dir="2700000" algn="tl">
                  <a:srgbClr val="000000"/>
                </a:outerShdw>
              </a:effectLst>
              <a:latin typeface="Arial" charset="0"/>
            </a:endParaRPr>
          </a:p>
          <a:p>
            <a:pPr algn="l">
              <a:buFontTx/>
              <a:buChar char="•"/>
            </a:pPr>
            <a:r>
              <a:rPr lang="tr-TR" b="1">
                <a:effectLst>
                  <a:outerShdw blurRad="38100" dist="38100" dir="2700000" algn="tl">
                    <a:srgbClr val="000000"/>
                  </a:outerShdw>
                </a:effectLst>
                <a:latin typeface="Arial" charset="0"/>
              </a:rPr>
              <a:t> Sağlık sorunları</a:t>
            </a:r>
          </a:p>
          <a:p>
            <a:pPr algn="l">
              <a:buFontTx/>
              <a:buChar char="•"/>
            </a:pPr>
            <a:endParaRPr lang="tr-TR" b="1">
              <a:effectLst>
                <a:outerShdw blurRad="38100" dist="38100" dir="2700000" algn="tl">
                  <a:srgbClr val="000000"/>
                </a:outerShdw>
              </a:effectLst>
              <a:latin typeface="Arial" charset="0"/>
            </a:endParaRPr>
          </a:p>
          <a:p>
            <a:pPr algn="l">
              <a:buFontTx/>
              <a:buChar char="•"/>
            </a:pPr>
            <a:r>
              <a:rPr lang="tr-TR" b="1">
                <a:effectLst>
                  <a:outerShdw blurRad="38100" dist="38100" dir="2700000" algn="tl">
                    <a:srgbClr val="000000"/>
                  </a:outerShdw>
                </a:effectLst>
                <a:latin typeface="Arial" charset="0"/>
              </a:rPr>
              <a:t> Hayal kurma</a:t>
            </a:r>
          </a:p>
          <a:p>
            <a:pPr algn="l">
              <a:buFontTx/>
              <a:buChar char="•"/>
            </a:pPr>
            <a:endParaRPr lang="tr-TR" b="1">
              <a:effectLst>
                <a:outerShdw blurRad="38100" dist="38100" dir="2700000" algn="tl">
                  <a:srgbClr val="000000"/>
                </a:outerShdw>
              </a:effectLst>
              <a:latin typeface="Arial" charset="0"/>
            </a:endParaRPr>
          </a:p>
          <a:p>
            <a:pPr algn="l">
              <a:buFontTx/>
              <a:buChar char="•"/>
            </a:pPr>
            <a:r>
              <a:rPr lang="tr-TR" b="1">
                <a:effectLst>
                  <a:outerShdw blurRad="38100" dist="38100" dir="2700000" algn="tl">
                    <a:srgbClr val="000000"/>
                  </a:outerShdw>
                </a:effectLst>
                <a:latin typeface="Arial" charset="0"/>
              </a:rPr>
              <a:t> Çalışma ortamı</a:t>
            </a:r>
          </a:p>
          <a:p>
            <a:pPr algn="l">
              <a:buFontTx/>
              <a:buChar char="•"/>
            </a:pPr>
            <a:endParaRPr lang="tr-TR" b="1">
              <a:effectLst>
                <a:outerShdw blurRad="38100" dist="38100" dir="2700000" algn="tl">
                  <a:srgbClr val="000000"/>
                </a:outerShdw>
              </a:effectLst>
              <a:latin typeface="Arial" charset="0"/>
            </a:endParaRPr>
          </a:p>
          <a:p>
            <a:pPr algn="l">
              <a:buFontTx/>
              <a:buChar char="•"/>
            </a:pPr>
            <a:r>
              <a:rPr lang="tr-TR" b="1">
                <a:effectLst>
                  <a:outerShdw blurRad="38100" dist="38100" dir="2700000" algn="tl">
                    <a:srgbClr val="000000"/>
                  </a:outerShdw>
                </a:effectLst>
                <a:latin typeface="Arial" charset="0"/>
              </a:rPr>
              <a:t> Uykusuzluk</a:t>
            </a:r>
          </a:p>
          <a:p>
            <a:pPr algn="l"/>
            <a:endParaRPr lang="tr-TR" b="1">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395288" y="476250"/>
            <a:ext cx="7161212" cy="431800"/>
          </a:xfrm>
        </p:spPr>
        <p:txBody>
          <a:bodyPr/>
          <a:lstStyle/>
          <a:p>
            <a:pPr algn="r"/>
            <a:r>
              <a:rPr lang="tr-TR" sz="1800" b="1">
                <a:solidFill>
                  <a:srgbClr val="FF3300"/>
                </a:solidFill>
              </a:rPr>
              <a:t>SİSTEMİN BİR ÇARKI DURURSA SİSTEM İŞE YARAMAZ</a:t>
            </a:r>
          </a:p>
        </p:txBody>
      </p:sp>
      <p:sp>
        <p:nvSpPr>
          <p:cNvPr id="631813" name="Text Box 5"/>
          <p:cNvSpPr txBox="1">
            <a:spLocks noChangeArrowheads="1"/>
          </p:cNvSpPr>
          <p:nvPr/>
        </p:nvSpPr>
        <p:spPr bwMode="auto">
          <a:xfrm>
            <a:off x="323850" y="1052513"/>
            <a:ext cx="7777163" cy="4419600"/>
          </a:xfrm>
          <a:prstGeom prst="rect">
            <a:avLst/>
          </a:prstGeom>
          <a:solidFill>
            <a:schemeClr val="bg1"/>
          </a:solidFill>
          <a:ln w="9525">
            <a:noFill/>
            <a:miter lim="800000"/>
            <a:headEnd type="none" w="sm" len="sm"/>
            <a:tailEnd type="none" w="sm" len="sm"/>
          </a:ln>
          <a:effectLst/>
        </p:spPr>
        <p:txBody>
          <a:bodyPr>
            <a:spAutoFit/>
          </a:bodyPr>
          <a:lstStyle/>
          <a:p>
            <a:endParaRPr lang="tr-TR"/>
          </a:p>
          <a:p>
            <a:pPr algn="l"/>
            <a:r>
              <a:rPr lang="tr-TR" sz="2000">
                <a:latin typeface="Comic Sans MS" pitchFamily="66" charset="0"/>
              </a:rPr>
              <a:t>Siyah köleler çiftlikten kaçarken sihirli bir  lâmba bulmuşlar ve içinde bulunan cini lâmbadan çıkarmışlar. Cin 10 siyah köleye : “Dileyin benden ne dilerseniz. Yalnız birer dilek dileme hakkınız var!” demiş. 1. siyah “Beyaz olmak istiyorum” demiş, olmuş.  10. beyaz tebessüm etmeye başlamış. 2. siyah da beyaz olmak istediğini söylemiş, olmuş. 10. siyah sırıtmaya devam etmiş. 3. siyah da beyaz olmayı dilemiş ve olmuş...  10. siyah kıkırdamaya başlamış.  4. siyahın da isteği aynı olmuş... 10. siyah gülmeye devam...  5,6,7,8 derkeeen 9. siyah da beyaz olma yönünde dilek hakkını kullanmış.  Sıra 10. siyaha gelmiş; ama adam yerlerde... Gülmekten konuşamıyor. Cin isteğini sormuş ona... Adam nefes almaya fırsat bulduğu bir ara isteğini zorlukla belirtmiş: “Hepsinin tekrar siyah olmasını istiyorum.” </a:t>
            </a:r>
          </a:p>
        </p:txBody>
      </p:sp>
      <p:sp>
        <p:nvSpPr>
          <p:cNvPr id="631814" name="Text Box 6"/>
          <p:cNvSpPr txBox="1">
            <a:spLocks noChangeArrowheads="1"/>
          </p:cNvSpPr>
          <p:nvPr/>
        </p:nvSpPr>
        <p:spPr bwMode="auto">
          <a:xfrm>
            <a:off x="6516688" y="6308725"/>
            <a:ext cx="19685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Verimli  çalışma</a:t>
            </a:r>
          </a:p>
        </p:txBody>
      </p:sp>
    </p:spTree>
  </p:cSld>
  <p:clrMapOvr>
    <a:masterClrMapping/>
  </p:clrMapOvr>
  <p:transition spd="med">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57200" y="277813"/>
            <a:ext cx="6275388" cy="1139825"/>
          </a:xfrm>
        </p:spPr>
        <p:txBody>
          <a:bodyPr/>
          <a:lstStyle/>
          <a:p>
            <a:r>
              <a:rPr lang="tr-TR" sz="4000" u="sng">
                <a:solidFill>
                  <a:srgbClr val="FFFF00"/>
                </a:solidFill>
              </a:rPr>
              <a:t>6. VERİMLİ ÇALIŞMA</a:t>
            </a:r>
          </a:p>
        </p:txBody>
      </p:sp>
      <p:sp>
        <p:nvSpPr>
          <p:cNvPr id="163843" name="Text Box 3"/>
          <p:cNvSpPr txBox="1">
            <a:spLocks noChangeArrowheads="1"/>
          </p:cNvSpPr>
          <p:nvPr/>
        </p:nvSpPr>
        <p:spPr bwMode="auto">
          <a:xfrm>
            <a:off x="1219200" y="1412875"/>
            <a:ext cx="2471738" cy="4595813"/>
          </a:xfrm>
          <a:prstGeom prst="rect">
            <a:avLst/>
          </a:prstGeom>
          <a:noFill/>
          <a:ln w="9525">
            <a:noFill/>
            <a:miter lim="800000"/>
            <a:headEnd type="none" w="sm" len="sm"/>
            <a:tailEnd type="none" w="sm" len="sm"/>
          </a:ln>
          <a:effectLst/>
        </p:spPr>
        <p:txBody>
          <a:bodyPr>
            <a:spAutoFit/>
          </a:bodyPr>
          <a:lstStyle/>
          <a:p>
            <a:pPr algn="l">
              <a:buFontTx/>
              <a:buChar char="•"/>
            </a:pPr>
            <a:endParaRPr lang="tr-TR" sz="3200" b="1"/>
          </a:p>
          <a:p>
            <a:pPr algn="l">
              <a:buFontTx/>
              <a:buChar char="•"/>
            </a:pPr>
            <a:r>
              <a:rPr lang="tr-TR" b="1">
                <a:latin typeface="Arial" charset="0"/>
              </a:rPr>
              <a:t> ÖN HAZIRLIK </a:t>
            </a:r>
          </a:p>
          <a:p>
            <a:pPr algn="l">
              <a:buFontTx/>
              <a:buChar char="•"/>
            </a:pPr>
            <a:endParaRPr lang="tr-TR" b="1">
              <a:latin typeface="Arial" charset="0"/>
            </a:endParaRPr>
          </a:p>
          <a:p>
            <a:pPr algn="l">
              <a:buFontTx/>
              <a:buChar char="•"/>
            </a:pPr>
            <a:r>
              <a:rPr lang="tr-TR" b="1">
                <a:latin typeface="Arial" charset="0"/>
              </a:rPr>
              <a:t> DİNLEME</a:t>
            </a:r>
          </a:p>
          <a:p>
            <a:pPr algn="l">
              <a:buFontTx/>
              <a:buChar char="•"/>
            </a:pPr>
            <a:endParaRPr lang="tr-TR" b="1">
              <a:latin typeface="Arial" charset="0"/>
            </a:endParaRPr>
          </a:p>
          <a:p>
            <a:pPr algn="l">
              <a:buFontTx/>
              <a:buChar char="•"/>
            </a:pPr>
            <a:r>
              <a:rPr lang="tr-TR" b="1">
                <a:latin typeface="Arial" charset="0"/>
              </a:rPr>
              <a:t> OKUMA</a:t>
            </a:r>
          </a:p>
          <a:p>
            <a:pPr algn="l">
              <a:buFontTx/>
              <a:buChar char="•"/>
            </a:pPr>
            <a:endParaRPr lang="tr-TR" b="1">
              <a:latin typeface="Arial" charset="0"/>
            </a:endParaRPr>
          </a:p>
          <a:p>
            <a:pPr algn="l">
              <a:buFontTx/>
              <a:buChar char="•"/>
            </a:pPr>
            <a:r>
              <a:rPr lang="tr-TR" b="1">
                <a:latin typeface="Arial" charset="0"/>
              </a:rPr>
              <a:t> NOT TUTMA</a:t>
            </a:r>
          </a:p>
          <a:p>
            <a:pPr algn="l">
              <a:buFontTx/>
              <a:buChar char="•"/>
            </a:pPr>
            <a:endParaRPr lang="tr-TR" b="1">
              <a:latin typeface="Arial" charset="0"/>
            </a:endParaRPr>
          </a:p>
          <a:p>
            <a:pPr algn="l">
              <a:buFontTx/>
              <a:buChar char="•"/>
            </a:pPr>
            <a:r>
              <a:rPr lang="tr-TR" b="1">
                <a:latin typeface="Arial" charset="0"/>
              </a:rPr>
              <a:t> TEKRAR</a:t>
            </a:r>
          </a:p>
          <a:p>
            <a:pPr algn="l">
              <a:buFontTx/>
              <a:buChar char="•"/>
            </a:pPr>
            <a:endParaRPr lang="tr-TR" b="1">
              <a:latin typeface="Arial" charset="0"/>
            </a:endParaRPr>
          </a:p>
          <a:p>
            <a:pPr algn="l">
              <a:buFontTx/>
              <a:buChar char="•"/>
            </a:pPr>
            <a:r>
              <a:rPr lang="tr-TR" b="1">
                <a:latin typeface="Arial" charset="0"/>
              </a:rPr>
              <a:t> TEST TEKNİĞİ</a:t>
            </a:r>
          </a:p>
        </p:txBody>
      </p:sp>
    </p:spTree>
  </p:cSld>
  <p:clrMapOvr>
    <a:masterClrMapping/>
  </p:clrMapOvr>
  <p:transition spd="med">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827088" y="981075"/>
            <a:ext cx="4824412" cy="1143000"/>
          </a:xfrm>
        </p:spPr>
        <p:txBody>
          <a:bodyPr/>
          <a:lstStyle/>
          <a:p>
            <a:r>
              <a:rPr lang="tr-TR" sz="4000" b="0">
                <a:solidFill>
                  <a:schemeClr val="tx1"/>
                </a:solidFill>
              </a:rPr>
              <a:t>A. ÖN HAZIRLIK</a:t>
            </a:r>
            <a:endParaRPr lang="tr-TR" sz="4000" b="0"/>
          </a:p>
        </p:txBody>
      </p:sp>
      <p:sp>
        <p:nvSpPr>
          <p:cNvPr id="121859" name="Rectangle 3"/>
          <p:cNvSpPr>
            <a:spLocks noGrp="1" noChangeArrowheads="1"/>
          </p:cNvSpPr>
          <p:nvPr>
            <p:ph type="body" sz="half" idx="1"/>
          </p:nvPr>
        </p:nvSpPr>
        <p:spPr>
          <a:xfrm>
            <a:off x="755650" y="2924175"/>
            <a:ext cx="4608513" cy="2125663"/>
          </a:xfrm>
        </p:spPr>
        <p:txBody>
          <a:bodyPr/>
          <a:lstStyle/>
          <a:p>
            <a:pPr>
              <a:lnSpc>
                <a:spcPct val="90000"/>
              </a:lnSpc>
            </a:pPr>
            <a:r>
              <a:rPr lang="tr-TR" sz="2400" b="1">
                <a:solidFill>
                  <a:srgbClr val="FFFF00"/>
                </a:solidFill>
              </a:rPr>
              <a:t>Gözden geçirin.</a:t>
            </a:r>
          </a:p>
          <a:p>
            <a:pPr>
              <a:lnSpc>
                <a:spcPct val="90000"/>
              </a:lnSpc>
            </a:pPr>
            <a:endParaRPr lang="tr-TR" sz="2400" b="1">
              <a:solidFill>
                <a:srgbClr val="FFFF00"/>
              </a:solidFill>
            </a:endParaRPr>
          </a:p>
          <a:p>
            <a:pPr>
              <a:lnSpc>
                <a:spcPct val="90000"/>
              </a:lnSpc>
            </a:pPr>
            <a:r>
              <a:rPr lang="tr-TR" sz="2400" b="1">
                <a:solidFill>
                  <a:srgbClr val="FFFF00"/>
                </a:solidFill>
              </a:rPr>
              <a:t>Soruları cevaplayın.</a:t>
            </a:r>
          </a:p>
          <a:p>
            <a:pPr>
              <a:lnSpc>
                <a:spcPct val="90000"/>
              </a:lnSpc>
            </a:pPr>
            <a:endParaRPr lang="tr-TR" sz="2400" b="1">
              <a:solidFill>
                <a:srgbClr val="FFFF00"/>
              </a:solidFill>
            </a:endParaRPr>
          </a:p>
          <a:p>
            <a:pPr>
              <a:lnSpc>
                <a:spcPct val="90000"/>
              </a:lnSpc>
            </a:pPr>
            <a:r>
              <a:rPr lang="tr-TR" sz="2400" b="1">
                <a:solidFill>
                  <a:srgbClr val="FFFF00"/>
                </a:solidFill>
              </a:rPr>
              <a:t>Tablo ve grafikleri inceleyin.</a:t>
            </a:r>
          </a:p>
          <a:p>
            <a:pPr>
              <a:lnSpc>
                <a:spcPct val="90000"/>
              </a:lnSpc>
            </a:pPr>
            <a:endParaRPr lang="tr-TR" sz="2400">
              <a:solidFill>
                <a:srgbClr val="FFFF00"/>
              </a:solidFill>
            </a:endParaRPr>
          </a:p>
        </p:txBody>
      </p:sp>
    </p:spTree>
  </p:cSld>
  <p:clrMapOvr>
    <a:masterClrMapping/>
  </p:clrMapOvr>
  <p:transition spd="med">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116013" y="765175"/>
            <a:ext cx="3889375" cy="1143000"/>
          </a:xfrm>
        </p:spPr>
        <p:txBody>
          <a:bodyPr/>
          <a:lstStyle/>
          <a:p>
            <a:r>
              <a:rPr lang="tr-TR" sz="4000" b="0">
                <a:solidFill>
                  <a:schemeClr val="tx1"/>
                </a:solidFill>
              </a:rPr>
              <a:t>B. DİNLEME</a:t>
            </a:r>
            <a:r>
              <a:rPr lang="tr-TR"/>
              <a:t> </a:t>
            </a:r>
          </a:p>
        </p:txBody>
      </p:sp>
      <p:sp>
        <p:nvSpPr>
          <p:cNvPr id="164867" name="Rectangle 3"/>
          <p:cNvSpPr>
            <a:spLocks noGrp="1" noChangeArrowheads="1"/>
          </p:cNvSpPr>
          <p:nvPr>
            <p:ph type="body" sz="half" idx="1"/>
          </p:nvPr>
        </p:nvSpPr>
        <p:spPr>
          <a:xfrm>
            <a:off x="1116013" y="2636838"/>
            <a:ext cx="3830637" cy="2384425"/>
          </a:xfrm>
        </p:spPr>
        <p:txBody>
          <a:bodyPr/>
          <a:lstStyle/>
          <a:p>
            <a:pPr>
              <a:lnSpc>
                <a:spcPct val="90000"/>
              </a:lnSpc>
            </a:pPr>
            <a:r>
              <a:rPr lang="tr-TR" b="1">
                <a:solidFill>
                  <a:srgbClr val="FFFF00"/>
                </a:solidFill>
              </a:rPr>
              <a:t>Ön hazırlık yapın.</a:t>
            </a:r>
          </a:p>
          <a:p>
            <a:pPr>
              <a:lnSpc>
                <a:spcPct val="90000"/>
              </a:lnSpc>
            </a:pPr>
            <a:endParaRPr lang="tr-TR" b="1">
              <a:solidFill>
                <a:srgbClr val="FFFF00"/>
              </a:solidFill>
            </a:endParaRPr>
          </a:p>
          <a:p>
            <a:pPr>
              <a:lnSpc>
                <a:spcPct val="90000"/>
              </a:lnSpc>
            </a:pPr>
            <a:r>
              <a:rPr lang="tr-TR" b="1">
                <a:solidFill>
                  <a:srgbClr val="FFFF00"/>
                </a:solidFill>
              </a:rPr>
              <a:t>Dersi aksatmayın.</a:t>
            </a:r>
          </a:p>
          <a:p>
            <a:pPr>
              <a:lnSpc>
                <a:spcPct val="90000"/>
              </a:lnSpc>
            </a:pPr>
            <a:endParaRPr lang="tr-TR" b="1">
              <a:solidFill>
                <a:srgbClr val="FFFF00"/>
              </a:solidFill>
            </a:endParaRPr>
          </a:p>
          <a:p>
            <a:pPr>
              <a:lnSpc>
                <a:spcPct val="90000"/>
              </a:lnSpc>
            </a:pPr>
            <a:r>
              <a:rPr lang="tr-TR" b="1">
                <a:solidFill>
                  <a:srgbClr val="FFFF00"/>
                </a:solidFill>
              </a:rPr>
              <a:t>Dersi kaynatmayın.</a:t>
            </a:r>
          </a:p>
          <a:p>
            <a:pPr>
              <a:lnSpc>
                <a:spcPct val="90000"/>
              </a:lnSpc>
            </a:pPr>
            <a:endParaRPr lang="tr-TR" b="1">
              <a:solidFill>
                <a:srgbClr val="FFFF00"/>
              </a:solidFill>
            </a:endParaRPr>
          </a:p>
          <a:p>
            <a:pPr>
              <a:lnSpc>
                <a:spcPct val="90000"/>
              </a:lnSpc>
            </a:pPr>
            <a:r>
              <a:rPr lang="tr-TR" b="1">
                <a:solidFill>
                  <a:srgbClr val="FFFF00"/>
                </a:solidFill>
              </a:rPr>
              <a:t>Soru sorun.</a:t>
            </a:r>
          </a:p>
        </p:txBody>
      </p:sp>
      <p:sp>
        <p:nvSpPr>
          <p:cNvPr id="164871" name="Text Box 7"/>
          <p:cNvSpPr txBox="1">
            <a:spLocks noChangeArrowheads="1"/>
          </p:cNvSpPr>
          <p:nvPr/>
        </p:nvSpPr>
        <p:spPr bwMode="auto">
          <a:xfrm>
            <a:off x="10042525" y="2152650"/>
            <a:ext cx="184150" cy="579438"/>
          </a:xfrm>
          <a:prstGeom prst="rect">
            <a:avLst/>
          </a:prstGeom>
          <a:noFill/>
          <a:ln w="9525">
            <a:noFill/>
            <a:miter lim="800000"/>
            <a:headEnd type="none" w="sm" len="sm"/>
            <a:tailEnd type="none" w="sm" len="sm"/>
          </a:ln>
          <a:effectLst/>
        </p:spPr>
        <p:txBody>
          <a:bodyPr wrap="none">
            <a:spAutoFit/>
          </a:bodyPr>
          <a:lstStyle/>
          <a:p>
            <a:endParaRPr lang="tr-TR" sz="3200" b="1"/>
          </a:p>
        </p:txBody>
      </p:sp>
      <p:sp>
        <p:nvSpPr>
          <p:cNvPr id="164872" name="Text Box 8"/>
          <p:cNvSpPr txBox="1">
            <a:spLocks noChangeArrowheads="1"/>
          </p:cNvSpPr>
          <p:nvPr/>
        </p:nvSpPr>
        <p:spPr bwMode="auto">
          <a:xfrm>
            <a:off x="9890125" y="1924050"/>
            <a:ext cx="184150" cy="579438"/>
          </a:xfrm>
          <a:prstGeom prst="rect">
            <a:avLst/>
          </a:prstGeom>
          <a:noFill/>
          <a:ln w="9525">
            <a:noFill/>
            <a:miter lim="800000"/>
            <a:headEnd type="none" w="sm" len="sm"/>
            <a:tailEnd type="none" w="sm" len="sm"/>
          </a:ln>
          <a:effectLst/>
        </p:spPr>
        <p:txBody>
          <a:bodyPr wrap="none">
            <a:spAutoFit/>
          </a:bodyPr>
          <a:lstStyle/>
          <a:p>
            <a:endParaRPr lang="tr-TR" sz="3200" b="1"/>
          </a:p>
        </p:txBody>
      </p:sp>
      <p:sp>
        <p:nvSpPr>
          <p:cNvPr id="164876" name="Rectangle 12"/>
          <p:cNvSpPr>
            <a:spLocks noChangeArrowheads="1"/>
          </p:cNvSpPr>
          <p:nvPr/>
        </p:nvSpPr>
        <p:spPr bwMode="auto">
          <a:xfrm>
            <a:off x="7164388" y="0"/>
            <a:ext cx="1979612" cy="6858000"/>
          </a:xfrm>
          <a:prstGeom prst="rect">
            <a:avLst/>
          </a:prstGeom>
          <a:solidFill>
            <a:srgbClr val="FFFFFF"/>
          </a:solidFill>
          <a:ln w="9525">
            <a:solidFill>
              <a:srgbClr val="FFFFFF"/>
            </a:solidFill>
            <a:miter lim="800000"/>
            <a:headEnd type="none" w="sm" len="sm"/>
            <a:tailEnd type="none" w="sm" len="sm"/>
          </a:ln>
          <a:effectLst/>
        </p:spPr>
        <p:txBody>
          <a:bodyPr wrap="none" anchor="ctr"/>
          <a:lstStyle/>
          <a:p>
            <a:endParaRPr lang="tr-TR" b="1">
              <a:solidFill>
                <a:srgbClr val="CC3300"/>
              </a:solidFill>
            </a:endParaRPr>
          </a:p>
        </p:txBody>
      </p:sp>
      <p:sp>
        <p:nvSpPr>
          <p:cNvPr id="164886" name="Text Box 22"/>
          <p:cNvSpPr txBox="1">
            <a:spLocks noChangeArrowheads="1"/>
          </p:cNvSpPr>
          <p:nvPr/>
        </p:nvSpPr>
        <p:spPr bwMode="auto">
          <a:xfrm>
            <a:off x="7232650" y="358775"/>
            <a:ext cx="1733550" cy="3662363"/>
          </a:xfrm>
          <a:prstGeom prst="rect">
            <a:avLst/>
          </a:prstGeom>
          <a:noFill/>
          <a:ln w="9525">
            <a:noFill/>
            <a:miter lim="800000"/>
            <a:headEnd type="none" w="sm" len="sm"/>
            <a:tailEnd type="none" w="sm" len="sm"/>
          </a:ln>
          <a:effectLst/>
        </p:spPr>
        <p:txBody>
          <a:bodyPr wrap="none">
            <a:spAutoFit/>
          </a:bodyPr>
          <a:lstStyle/>
          <a:p>
            <a:r>
              <a:rPr lang="tr-TR" sz="1800" b="1">
                <a:solidFill>
                  <a:srgbClr val="CC3300"/>
                </a:solidFill>
                <a:latin typeface="Arial" charset="0"/>
              </a:rPr>
              <a:t>G.M.Usova:</a:t>
            </a:r>
          </a:p>
          <a:p>
            <a:r>
              <a:rPr lang="tr-TR" sz="1800" b="1">
                <a:solidFill>
                  <a:srgbClr val="CC3300"/>
                </a:solidFill>
                <a:latin typeface="Arial" charset="0"/>
              </a:rPr>
              <a:t>“İletişimin </a:t>
            </a:r>
          </a:p>
          <a:p>
            <a:r>
              <a:rPr lang="tr-TR" sz="1800" b="1">
                <a:solidFill>
                  <a:srgbClr val="CC3300"/>
                </a:solidFill>
                <a:latin typeface="Arial" charset="0"/>
              </a:rPr>
              <a:t>% 90’ı </a:t>
            </a:r>
          </a:p>
          <a:p>
            <a:r>
              <a:rPr lang="tr-TR" sz="1800" b="1">
                <a:solidFill>
                  <a:srgbClr val="CC3300"/>
                </a:solidFill>
                <a:latin typeface="Arial" charset="0"/>
              </a:rPr>
              <a:t>sözeldir. </a:t>
            </a:r>
          </a:p>
          <a:p>
            <a:r>
              <a:rPr lang="tr-TR" sz="1800" b="1">
                <a:solidFill>
                  <a:srgbClr val="CC3300"/>
                </a:solidFill>
                <a:latin typeface="Arial" charset="0"/>
              </a:rPr>
              <a:t>Dinlenen </a:t>
            </a:r>
          </a:p>
          <a:p>
            <a:r>
              <a:rPr lang="tr-TR" sz="1800" b="1">
                <a:solidFill>
                  <a:srgbClr val="CC3300"/>
                </a:solidFill>
                <a:latin typeface="Arial" charset="0"/>
              </a:rPr>
              <a:t>konunun </a:t>
            </a:r>
          </a:p>
          <a:p>
            <a:r>
              <a:rPr lang="tr-TR" sz="1800" b="1">
                <a:solidFill>
                  <a:srgbClr val="CC3300"/>
                </a:solidFill>
                <a:latin typeface="Arial" charset="0"/>
              </a:rPr>
              <a:t>birkaç </a:t>
            </a:r>
          </a:p>
          <a:p>
            <a:r>
              <a:rPr lang="tr-TR" sz="1800" b="1">
                <a:solidFill>
                  <a:srgbClr val="CC3300"/>
                </a:solidFill>
                <a:latin typeface="Arial" charset="0"/>
              </a:rPr>
              <a:t>saat </a:t>
            </a:r>
          </a:p>
          <a:p>
            <a:r>
              <a:rPr lang="tr-TR" sz="1800" b="1">
                <a:solidFill>
                  <a:srgbClr val="CC3300"/>
                </a:solidFill>
                <a:latin typeface="Arial" charset="0"/>
              </a:rPr>
              <a:t>sonra </a:t>
            </a:r>
          </a:p>
          <a:p>
            <a:r>
              <a:rPr lang="tr-TR" sz="1800" b="1">
                <a:solidFill>
                  <a:srgbClr val="CC3300"/>
                </a:solidFill>
                <a:latin typeface="Arial" charset="0"/>
              </a:rPr>
              <a:t>ancak </a:t>
            </a:r>
          </a:p>
          <a:p>
            <a:r>
              <a:rPr lang="tr-TR" sz="1800" b="1">
                <a:solidFill>
                  <a:srgbClr val="CC3300"/>
                </a:solidFill>
                <a:latin typeface="Arial" charset="0"/>
              </a:rPr>
              <a:t>% 20 - 25’i </a:t>
            </a:r>
          </a:p>
          <a:p>
            <a:r>
              <a:rPr lang="tr-TR" sz="1800" b="1">
                <a:solidFill>
                  <a:srgbClr val="CC3300"/>
                </a:solidFill>
                <a:latin typeface="Arial" charset="0"/>
              </a:rPr>
              <a:t>hatırlanabilir.”</a:t>
            </a:r>
          </a:p>
          <a:p>
            <a:endParaRPr lang="tr-TR" sz="1800">
              <a:solidFill>
                <a:srgbClr val="CC3300"/>
              </a:solidFill>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971550" y="620713"/>
            <a:ext cx="4176713" cy="1143000"/>
          </a:xfrm>
        </p:spPr>
        <p:txBody>
          <a:bodyPr/>
          <a:lstStyle/>
          <a:p>
            <a:r>
              <a:rPr lang="tr-TR" sz="4000" b="0">
                <a:solidFill>
                  <a:schemeClr val="tx1"/>
                </a:solidFill>
              </a:rPr>
              <a:t>C. OKUMA</a:t>
            </a:r>
            <a:endParaRPr lang="tr-TR" sz="4000" b="0"/>
          </a:p>
        </p:txBody>
      </p:sp>
      <p:sp>
        <p:nvSpPr>
          <p:cNvPr id="168963" name="Rectangle 3"/>
          <p:cNvSpPr>
            <a:spLocks noGrp="1" noChangeArrowheads="1"/>
          </p:cNvSpPr>
          <p:nvPr>
            <p:ph type="body" sz="half" idx="1"/>
          </p:nvPr>
        </p:nvSpPr>
        <p:spPr>
          <a:xfrm>
            <a:off x="1042988" y="1989138"/>
            <a:ext cx="5106987" cy="4176712"/>
          </a:xfrm>
        </p:spPr>
        <p:txBody>
          <a:bodyPr/>
          <a:lstStyle/>
          <a:p>
            <a:pPr>
              <a:lnSpc>
                <a:spcPct val="90000"/>
              </a:lnSpc>
            </a:pPr>
            <a:r>
              <a:rPr lang="tr-TR" sz="2400" b="1">
                <a:solidFill>
                  <a:srgbClr val="FFFF00"/>
                </a:solidFill>
              </a:rPr>
              <a:t>Hedef belirleyin.</a:t>
            </a:r>
          </a:p>
          <a:p>
            <a:pPr>
              <a:lnSpc>
                <a:spcPct val="90000"/>
              </a:lnSpc>
            </a:pPr>
            <a:endParaRPr lang="tr-TR" sz="2400" b="1">
              <a:solidFill>
                <a:srgbClr val="FFFF00"/>
              </a:solidFill>
            </a:endParaRPr>
          </a:p>
          <a:p>
            <a:pPr>
              <a:lnSpc>
                <a:spcPct val="90000"/>
              </a:lnSpc>
            </a:pPr>
            <a:r>
              <a:rPr lang="tr-TR" sz="2400" b="1">
                <a:solidFill>
                  <a:srgbClr val="FFFF00"/>
                </a:solidFill>
              </a:rPr>
              <a:t>Metni gözden geçirin.</a:t>
            </a:r>
          </a:p>
          <a:p>
            <a:pPr>
              <a:lnSpc>
                <a:spcPct val="90000"/>
              </a:lnSpc>
            </a:pPr>
            <a:endParaRPr lang="tr-TR" sz="2400" b="1">
              <a:solidFill>
                <a:srgbClr val="FFFF00"/>
              </a:solidFill>
            </a:endParaRPr>
          </a:p>
          <a:p>
            <a:pPr>
              <a:lnSpc>
                <a:spcPct val="90000"/>
              </a:lnSpc>
            </a:pPr>
            <a:r>
              <a:rPr lang="tr-TR" sz="2400" b="1">
                <a:solidFill>
                  <a:srgbClr val="FFFF00"/>
                </a:solidFill>
              </a:rPr>
              <a:t>Not alın.</a:t>
            </a:r>
          </a:p>
          <a:p>
            <a:pPr>
              <a:lnSpc>
                <a:spcPct val="90000"/>
              </a:lnSpc>
            </a:pPr>
            <a:endParaRPr lang="tr-TR" sz="2400" b="1">
              <a:solidFill>
                <a:srgbClr val="FFFF00"/>
              </a:solidFill>
            </a:endParaRPr>
          </a:p>
          <a:p>
            <a:pPr>
              <a:lnSpc>
                <a:spcPct val="90000"/>
              </a:lnSpc>
            </a:pPr>
            <a:r>
              <a:rPr lang="tr-TR" sz="2400" b="1">
                <a:solidFill>
                  <a:srgbClr val="FFFF00"/>
                </a:solidFill>
              </a:rPr>
              <a:t>Altını çizin.</a:t>
            </a:r>
          </a:p>
          <a:p>
            <a:pPr>
              <a:lnSpc>
                <a:spcPct val="90000"/>
              </a:lnSpc>
            </a:pPr>
            <a:endParaRPr lang="tr-TR" sz="2400" b="1">
              <a:solidFill>
                <a:srgbClr val="FFFF00"/>
              </a:solidFill>
            </a:endParaRPr>
          </a:p>
          <a:p>
            <a:pPr>
              <a:lnSpc>
                <a:spcPct val="90000"/>
              </a:lnSpc>
            </a:pPr>
            <a:r>
              <a:rPr lang="tr-TR" sz="2400" b="1">
                <a:solidFill>
                  <a:srgbClr val="FFFF00"/>
                </a:solidFill>
              </a:rPr>
              <a:t>Anlaşılamayan yerleri belirleyin.</a:t>
            </a:r>
          </a:p>
        </p:txBody>
      </p:sp>
    </p:spTree>
  </p:cSld>
  <p:clrMapOvr>
    <a:masterClrMapping/>
  </p:clrMapOvr>
  <p:transition spd="med">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52" name="Rectangle 12"/>
          <p:cNvSpPr>
            <a:spLocks noGrp="1" noChangeArrowheads="1"/>
          </p:cNvSpPr>
          <p:nvPr>
            <p:ph type="title" sz="quarter"/>
          </p:nvPr>
        </p:nvSpPr>
        <p:spPr/>
        <p:txBody>
          <a:bodyPr/>
          <a:lstStyle/>
          <a:p>
            <a:endParaRPr lang="tr-TR"/>
          </a:p>
        </p:txBody>
      </p:sp>
      <p:pic>
        <p:nvPicPr>
          <p:cNvPr id="189442" name="Picture 2" descr="10088MiniPicture"/>
          <p:cNvPicPr>
            <a:picLocks noChangeAspect="1" noChangeArrowheads="1" noCrop="1"/>
          </p:cNvPicPr>
          <p:nvPr>
            <p:ph sz="quarter" idx="1"/>
          </p:nvPr>
        </p:nvPicPr>
        <p:blipFill>
          <a:blip r:embed="rId2"/>
          <a:srcRect/>
          <a:stretch>
            <a:fillRect/>
          </a:stretch>
        </p:blipFill>
        <p:spPr>
          <a:xfrm>
            <a:off x="0" y="0"/>
            <a:ext cx="9144000" cy="6858000"/>
          </a:xfrm>
          <a:noFill/>
          <a:ln/>
        </p:spPr>
      </p:pic>
      <p:pic>
        <p:nvPicPr>
          <p:cNvPr id="189444" name="Picture 4" descr="2"/>
          <p:cNvPicPr>
            <a:picLocks noChangeAspect="1" noChangeArrowheads="1"/>
          </p:cNvPicPr>
          <p:nvPr>
            <p:ph sz="quarter" idx="3"/>
          </p:nvPr>
        </p:nvPicPr>
        <p:blipFill>
          <a:blip r:embed="rId3"/>
          <a:srcRect/>
          <a:stretch>
            <a:fillRect/>
          </a:stretch>
        </p:blipFill>
        <p:spPr>
          <a:xfrm>
            <a:off x="7380288" y="333375"/>
            <a:ext cx="1763712" cy="2492375"/>
          </a:xfrm>
          <a:noFill/>
          <a:ln/>
        </p:spPr>
      </p:pic>
      <p:pic>
        <p:nvPicPr>
          <p:cNvPr id="189461" name="Picture 21" descr="bayraklardan"/>
          <p:cNvPicPr>
            <a:picLocks noChangeAspect="1" noChangeArrowheads="1" noCrop="1"/>
          </p:cNvPicPr>
          <p:nvPr/>
        </p:nvPicPr>
        <p:blipFill>
          <a:blip r:embed="rId4"/>
          <a:srcRect/>
          <a:stretch>
            <a:fillRect/>
          </a:stretch>
        </p:blipFill>
        <p:spPr bwMode="auto">
          <a:xfrm>
            <a:off x="468313" y="1341438"/>
            <a:ext cx="1511300" cy="1087437"/>
          </a:xfrm>
          <a:prstGeom prst="rect">
            <a:avLst/>
          </a:prstGeom>
          <a:noFill/>
          <a:ln w="9525">
            <a:noFill/>
            <a:miter lim="800000"/>
            <a:headEnd/>
            <a:tailEnd/>
          </a:ln>
        </p:spPr>
      </p:pic>
      <p:sp>
        <p:nvSpPr>
          <p:cNvPr id="189465" name="Text Box 25"/>
          <p:cNvSpPr txBox="1">
            <a:spLocks noChangeArrowheads="1"/>
          </p:cNvSpPr>
          <p:nvPr/>
        </p:nvSpPr>
        <p:spPr bwMode="auto">
          <a:xfrm>
            <a:off x="1835150" y="2133600"/>
            <a:ext cx="5905500" cy="3990975"/>
          </a:xfrm>
          <a:prstGeom prst="rect">
            <a:avLst/>
          </a:prstGeom>
          <a:noFill/>
          <a:ln w="9525">
            <a:noFill/>
            <a:miter lim="800000"/>
            <a:headEnd type="none" w="sm" len="sm"/>
            <a:tailEnd type="none" w="sm" len="sm"/>
          </a:ln>
          <a:effectLst/>
        </p:spPr>
        <p:txBody>
          <a:bodyPr>
            <a:spAutoFit/>
          </a:bodyPr>
          <a:lstStyle/>
          <a:p>
            <a:pPr algn="l"/>
            <a:r>
              <a:rPr lang="tr-TR" sz="3200" b="1">
                <a:latin typeface="Arial" charset="0"/>
              </a:rPr>
              <a:t>En mühim en esaslı nokta eğitim meselesidir. Eğitimdir ki bir milleti ya hür, müstakil, şanlı yüksek bir cemiyet hâlinde yaşatır, </a:t>
            </a:r>
          </a:p>
          <a:p>
            <a:pPr algn="l"/>
            <a:r>
              <a:rPr lang="tr-TR" sz="3200" b="1">
                <a:latin typeface="Arial" charset="0"/>
              </a:rPr>
              <a:t>ya da bir milleti esaret ve sefalete terk eder.</a:t>
            </a:r>
          </a:p>
          <a:p>
            <a:pPr algn="l"/>
            <a:endParaRPr lang="tr-TR" sz="3200">
              <a:latin typeface="Arial" charset="0"/>
            </a:endParaRPr>
          </a:p>
        </p:txBody>
      </p:sp>
      <p:pic>
        <p:nvPicPr>
          <p:cNvPr id="189466" name="Picture 26" descr="ataimza"/>
          <p:cNvPicPr>
            <a:picLocks noChangeAspect="1" noChangeArrowheads="1"/>
          </p:cNvPicPr>
          <p:nvPr>
            <p:ph sz="quarter" idx="2"/>
          </p:nvPr>
        </p:nvPicPr>
        <p:blipFill>
          <a:blip r:embed="rId5"/>
          <a:srcRect/>
          <a:stretch>
            <a:fillRect/>
          </a:stretch>
        </p:blipFill>
        <p:spPr>
          <a:xfrm>
            <a:off x="5867400" y="5400675"/>
            <a:ext cx="1800225" cy="836613"/>
          </a:xfrm>
          <a:noFill/>
          <a:ln/>
        </p:spPr>
      </p:pic>
      <p:sp>
        <p:nvSpPr>
          <p:cNvPr id="189469" name="Rectangle 29"/>
          <p:cNvSpPr>
            <a:spLocks noChangeArrowheads="1"/>
          </p:cNvSpPr>
          <p:nvPr/>
        </p:nvSpPr>
        <p:spPr bwMode="auto">
          <a:xfrm>
            <a:off x="900113" y="533400"/>
            <a:ext cx="6408737" cy="1066800"/>
          </a:xfrm>
          <a:prstGeom prst="rect">
            <a:avLst/>
          </a:prstGeom>
          <a:noFill/>
          <a:ln w="9525">
            <a:noFill/>
            <a:miter lim="800000"/>
            <a:headEnd type="none" w="sm" len="sm"/>
            <a:tailEnd type="none" w="sm" len="sm"/>
          </a:ln>
          <a:effectLst/>
        </p:spPr>
        <p:txBody>
          <a:bodyPr>
            <a:spAutoFit/>
          </a:bodyPr>
          <a:lstStyle/>
          <a:p>
            <a:r>
              <a:rPr lang="tr-TR" sz="3200" b="1">
                <a:latin typeface="Arial" charset="0"/>
              </a:rPr>
              <a:t>SINAVLARDA BAŞARININ YOLU</a:t>
            </a:r>
          </a:p>
        </p:txBody>
      </p:sp>
    </p:spTree>
  </p:cSld>
  <p:clrMapOvr>
    <a:masterClrMapping/>
  </p:clrMapOvr>
  <p:transition spd="med">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1042988" y="549275"/>
            <a:ext cx="4105275" cy="1143000"/>
          </a:xfrm>
        </p:spPr>
        <p:txBody>
          <a:bodyPr/>
          <a:lstStyle/>
          <a:p>
            <a:r>
              <a:rPr lang="tr-TR" sz="4000" b="0">
                <a:solidFill>
                  <a:schemeClr val="tx1"/>
                </a:solidFill>
              </a:rPr>
              <a:t>D. NOT TUTMA</a:t>
            </a:r>
            <a:endParaRPr lang="tr-TR" sz="4000" b="0"/>
          </a:p>
        </p:txBody>
      </p:sp>
      <p:sp>
        <p:nvSpPr>
          <p:cNvPr id="169987" name="Rectangle 3"/>
          <p:cNvSpPr>
            <a:spLocks noGrp="1" noChangeArrowheads="1"/>
          </p:cNvSpPr>
          <p:nvPr>
            <p:ph type="body" sz="half" idx="1"/>
          </p:nvPr>
        </p:nvSpPr>
        <p:spPr>
          <a:xfrm>
            <a:off x="1042988" y="2133600"/>
            <a:ext cx="4537075" cy="4103688"/>
          </a:xfrm>
        </p:spPr>
        <p:txBody>
          <a:bodyPr/>
          <a:lstStyle/>
          <a:p>
            <a:r>
              <a:rPr lang="tr-TR" sz="2400" b="1">
                <a:solidFill>
                  <a:srgbClr val="FFFF00"/>
                </a:solidFill>
              </a:rPr>
              <a:t>Dersi aksatmayın.</a:t>
            </a:r>
          </a:p>
          <a:p>
            <a:endParaRPr lang="tr-TR" sz="2400" b="1">
              <a:solidFill>
                <a:srgbClr val="FFFF00"/>
              </a:solidFill>
            </a:endParaRPr>
          </a:p>
          <a:p>
            <a:r>
              <a:rPr lang="tr-TR" sz="2400" b="1">
                <a:solidFill>
                  <a:srgbClr val="FFFF00"/>
                </a:solidFill>
              </a:rPr>
              <a:t>Önce dinleyip sonra yazmak</a:t>
            </a:r>
          </a:p>
          <a:p>
            <a:pPr>
              <a:buFont typeface="Wingdings" pitchFamily="2" charset="2"/>
              <a:buNone/>
            </a:pPr>
            <a:endParaRPr lang="tr-TR" sz="2400" b="1">
              <a:solidFill>
                <a:srgbClr val="FFFF00"/>
              </a:solidFill>
            </a:endParaRPr>
          </a:p>
          <a:p>
            <a:r>
              <a:rPr lang="tr-TR" sz="2400" b="1">
                <a:solidFill>
                  <a:srgbClr val="FFFF00"/>
                </a:solidFill>
              </a:rPr>
              <a:t>Anlaşılamayan yerleri sorun.</a:t>
            </a:r>
          </a:p>
          <a:p>
            <a:endParaRPr lang="tr-TR" sz="2400" b="1">
              <a:solidFill>
                <a:srgbClr val="FFFF00"/>
              </a:solidFill>
            </a:endParaRPr>
          </a:p>
          <a:p>
            <a:r>
              <a:rPr lang="tr-TR" sz="2400" b="1">
                <a:solidFill>
                  <a:srgbClr val="FFFF00"/>
                </a:solidFill>
              </a:rPr>
              <a:t>Kısaltmalar yapın. </a:t>
            </a:r>
            <a:endParaRPr lang="tr-TR" sz="2400" b="1">
              <a:solidFill>
                <a:srgbClr val="FF3300"/>
              </a:solidFill>
            </a:endParaRPr>
          </a:p>
        </p:txBody>
      </p:sp>
      <p:sp>
        <p:nvSpPr>
          <p:cNvPr id="170000" name="Text Box 16"/>
          <p:cNvSpPr txBox="1">
            <a:spLocks noChangeArrowheads="1"/>
          </p:cNvSpPr>
          <p:nvPr/>
        </p:nvSpPr>
        <p:spPr bwMode="auto">
          <a:xfrm>
            <a:off x="7451725" y="260350"/>
            <a:ext cx="1512888" cy="3662363"/>
          </a:xfrm>
          <a:prstGeom prst="rect">
            <a:avLst/>
          </a:prstGeom>
          <a:noFill/>
          <a:ln w="9525">
            <a:noFill/>
            <a:miter lim="800000"/>
            <a:headEnd type="none" w="sm" len="sm"/>
            <a:tailEnd type="none" w="sm" len="sm"/>
          </a:ln>
          <a:effectLst/>
        </p:spPr>
        <p:txBody>
          <a:bodyPr>
            <a:spAutoFit/>
          </a:bodyPr>
          <a:lstStyle/>
          <a:p>
            <a:r>
              <a:rPr lang="tr-TR" sz="1800">
                <a:latin typeface="Arial" charset="0"/>
              </a:rPr>
              <a:t>J.Mclevish: “Dersin </a:t>
            </a:r>
          </a:p>
          <a:p>
            <a:r>
              <a:rPr lang="tr-TR" sz="1800">
                <a:latin typeface="Arial" charset="0"/>
              </a:rPr>
              <a:t>sonunda, öğrenilenlerin sadece </a:t>
            </a:r>
          </a:p>
          <a:p>
            <a:r>
              <a:rPr lang="tr-TR" sz="1800">
                <a:latin typeface="Arial" charset="0"/>
              </a:rPr>
              <a:t>% 55’i hatırlanabilir. </a:t>
            </a:r>
          </a:p>
          <a:p>
            <a:r>
              <a:rPr lang="tr-TR" sz="1800">
                <a:latin typeface="Arial" charset="0"/>
              </a:rPr>
              <a:t>Bir hafta </a:t>
            </a:r>
          </a:p>
          <a:p>
            <a:r>
              <a:rPr lang="tr-TR" sz="1800">
                <a:latin typeface="Arial" charset="0"/>
              </a:rPr>
              <a:t>sonra </a:t>
            </a:r>
          </a:p>
          <a:p>
            <a:r>
              <a:rPr lang="tr-TR" sz="1800">
                <a:latin typeface="Arial" charset="0"/>
              </a:rPr>
              <a:t>bu oran </a:t>
            </a:r>
          </a:p>
          <a:p>
            <a:r>
              <a:rPr lang="tr-TR" sz="1800">
                <a:latin typeface="Arial" charset="0"/>
              </a:rPr>
              <a:t>% 17’ye </a:t>
            </a:r>
          </a:p>
          <a:p>
            <a:r>
              <a:rPr lang="tr-TR" sz="1800">
                <a:latin typeface="Arial" charset="0"/>
              </a:rPr>
              <a:t>düşer.”</a:t>
            </a:r>
          </a:p>
          <a:p>
            <a:endParaRPr lang="tr-TR" sz="1800">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539750" y="476250"/>
            <a:ext cx="6096000" cy="1143000"/>
          </a:xfrm>
        </p:spPr>
        <p:txBody>
          <a:bodyPr/>
          <a:lstStyle/>
          <a:p>
            <a:r>
              <a:rPr lang="tr-TR" sz="4000" b="0">
                <a:solidFill>
                  <a:schemeClr val="tx1"/>
                </a:solidFill>
              </a:rPr>
              <a:t>E. TEKRAR</a:t>
            </a:r>
            <a:endParaRPr lang="tr-TR" sz="4000" b="0"/>
          </a:p>
        </p:txBody>
      </p:sp>
      <p:sp>
        <p:nvSpPr>
          <p:cNvPr id="171011" name="Rectangle 3"/>
          <p:cNvSpPr>
            <a:spLocks noGrp="1" noChangeArrowheads="1"/>
          </p:cNvSpPr>
          <p:nvPr>
            <p:ph type="body" sz="half" idx="1"/>
          </p:nvPr>
        </p:nvSpPr>
        <p:spPr>
          <a:xfrm>
            <a:off x="539750" y="1981200"/>
            <a:ext cx="6840538" cy="3103563"/>
          </a:xfrm>
        </p:spPr>
        <p:txBody>
          <a:bodyPr/>
          <a:lstStyle/>
          <a:p>
            <a:r>
              <a:rPr lang="tr-TR" sz="2400" b="1">
                <a:solidFill>
                  <a:srgbClr val="FFFF00"/>
                </a:solidFill>
              </a:rPr>
              <a:t>Zihinden tekrar yapın.</a:t>
            </a:r>
          </a:p>
          <a:p>
            <a:r>
              <a:rPr lang="tr-TR" sz="2400" b="1">
                <a:solidFill>
                  <a:srgbClr val="FFFF00"/>
                </a:solidFill>
              </a:rPr>
              <a:t>Yazarak tekrar yapın.</a:t>
            </a:r>
          </a:p>
          <a:p>
            <a:r>
              <a:rPr lang="tr-TR" sz="2400" b="1">
                <a:solidFill>
                  <a:srgbClr val="FFFF00"/>
                </a:solidFill>
              </a:rPr>
              <a:t>Karşılaştırma yapın.</a:t>
            </a:r>
          </a:p>
          <a:p>
            <a:r>
              <a:rPr lang="tr-TR" sz="2400" b="1">
                <a:solidFill>
                  <a:srgbClr val="FFFF00"/>
                </a:solidFill>
              </a:rPr>
              <a:t>Dersten sonra tekrar edin.</a:t>
            </a:r>
          </a:p>
          <a:p>
            <a:r>
              <a:rPr lang="tr-TR" sz="2400" b="1">
                <a:solidFill>
                  <a:srgbClr val="FFFF00"/>
                </a:solidFill>
              </a:rPr>
              <a:t>Yatmadan önce ve kalkınca tekrar edin.</a:t>
            </a:r>
          </a:p>
          <a:p>
            <a:pPr>
              <a:buFont typeface="Wingdings" pitchFamily="2" charset="2"/>
              <a:buNone/>
            </a:pPr>
            <a:endParaRPr lang="tr-TR" sz="2400" b="1">
              <a:solidFill>
                <a:srgbClr val="FFFF00"/>
              </a:solidFill>
            </a:endParaRPr>
          </a:p>
        </p:txBody>
      </p:sp>
      <p:sp>
        <p:nvSpPr>
          <p:cNvPr id="171024" name="Text Box 16"/>
          <p:cNvSpPr txBox="1">
            <a:spLocks noChangeArrowheads="1"/>
          </p:cNvSpPr>
          <p:nvPr/>
        </p:nvSpPr>
        <p:spPr bwMode="auto">
          <a:xfrm>
            <a:off x="7380288" y="352425"/>
            <a:ext cx="1439862" cy="2563813"/>
          </a:xfrm>
          <a:prstGeom prst="rect">
            <a:avLst/>
          </a:prstGeom>
          <a:noFill/>
          <a:ln w="9525">
            <a:noFill/>
            <a:miter lim="800000"/>
            <a:headEnd type="none" w="sm" len="sm"/>
            <a:tailEnd type="none" w="sm" len="sm"/>
          </a:ln>
          <a:effectLst/>
        </p:spPr>
        <p:txBody>
          <a:bodyPr>
            <a:spAutoFit/>
          </a:bodyPr>
          <a:lstStyle/>
          <a:p>
            <a:r>
              <a:rPr lang="tr-TR" sz="1800" b="1">
                <a:latin typeface="Arial" charset="0"/>
              </a:rPr>
              <a:t>Kişi </a:t>
            </a:r>
          </a:p>
          <a:p>
            <a:r>
              <a:rPr lang="tr-TR" sz="1800" b="1">
                <a:latin typeface="Arial" charset="0"/>
              </a:rPr>
              <a:t>öğrendik-</a:t>
            </a:r>
          </a:p>
          <a:p>
            <a:r>
              <a:rPr lang="tr-TR" sz="1800" b="1">
                <a:latin typeface="Arial" charset="0"/>
              </a:rPr>
              <a:t>lerinin </a:t>
            </a:r>
          </a:p>
          <a:p>
            <a:r>
              <a:rPr lang="tr-TR" sz="1800" b="1">
                <a:latin typeface="Arial" charset="0"/>
              </a:rPr>
              <a:t>% 70’ ini </a:t>
            </a:r>
          </a:p>
          <a:p>
            <a:r>
              <a:rPr lang="tr-TR" sz="1800" b="1">
                <a:latin typeface="Arial" charset="0"/>
              </a:rPr>
              <a:t>bir saat, </a:t>
            </a:r>
          </a:p>
          <a:p>
            <a:r>
              <a:rPr lang="tr-TR" sz="1800" b="1">
                <a:latin typeface="Arial" charset="0"/>
              </a:rPr>
              <a:t>% 80’ ini </a:t>
            </a:r>
          </a:p>
          <a:p>
            <a:r>
              <a:rPr lang="tr-TR" sz="1800" b="1">
                <a:latin typeface="Arial" charset="0"/>
              </a:rPr>
              <a:t>de bir gün </a:t>
            </a:r>
          </a:p>
          <a:p>
            <a:r>
              <a:rPr lang="tr-TR" sz="1800" b="1">
                <a:latin typeface="Arial" charset="0"/>
              </a:rPr>
              <a:t>içinde </a:t>
            </a:r>
          </a:p>
          <a:p>
            <a:r>
              <a:rPr lang="tr-TR" sz="1800" b="1">
                <a:latin typeface="Arial" charset="0"/>
              </a:rPr>
              <a:t>unutur.</a:t>
            </a:r>
          </a:p>
        </p:txBody>
      </p:sp>
    </p:spTree>
  </p:cSld>
  <p:clrMapOvr>
    <a:masterClrMapping/>
  </p:clrMapOvr>
  <p:transition spd="med">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4213" y="549275"/>
            <a:ext cx="4032250" cy="1143000"/>
          </a:xfrm>
        </p:spPr>
        <p:txBody>
          <a:bodyPr/>
          <a:lstStyle/>
          <a:p>
            <a:r>
              <a:rPr lang="tr-TR" sz="4000" b="0">
                <a:solidFill>
                  <a:schemeClr val="tx1"/>
                </a:solidFill>
              </a:rPr>
              <a:t>F. TEST TEKNİĞİ</a:t>
            </a:r>
            <a:endParaRPr lang="tr-TR" sz="4000" b="0"/>
          </a:p>
        </p:txBody>
      </p:sp>
      <p:sp>
        <p:nvSpPr>
          <p:cNvPr id="183299" name="Rectangle 3"/>
          <p:cNvSpPr>
            <a:spLocks noGrp="1" noChangeArrowheads="1"/>
          </p:cNvSpPr>
          <p:nvPr>
            <p:ph type="body" sz="half" idx="1"/>
          </p:nvPr>
        </p:nvSpPr>
        <p:spPr>
          <a:xfrm>
            <a:off x="684213" y="1844675"/>
            <a:ext cx="7561262" cy="3529013"/>
          </a:xfrm>
        </p:spPr>
        <p:txBody>
          <a:bodyPr/>
          <a:lstStyle/>
          <a:p>
            <a:endParaRPr lang="tr-TR" sz="2400">
              <a:solidFill>
                <a:srgbClr val="FFFF00"/>
              </a:solidFill>
            </a:endParaRPr>
          </a:p>
          <a:p>
            <a:r>
              <a:rPr lang="tr-TR" sz="2400" b="1">
                <a:solidFill>
                  <a:srgbClr val="FFFF00"/>
                </a:solidFill>
              </a:rPr>
              <a:t>Bilmediğiniz konudan soru çözmeyin </a:t>
            </a:r>
          </a:p>
          <a:p>
            <a:r>
              <a:rPr lang="tr-TR" sz="2400" b="1">
                <a:solidFill>
                  <a:srgbClr val="FFFF00"/>
                </a:solidFill>
              </a:rPr>
              <a:t>Önce konu çalışın.</a:t>
            </a:r>
          </a:p>
          <a:p>
            <a:r>
              <a:rPr lang="tr-TR" sz="2400" b="1">
                <a:solidFill>
                  <a:srgbClr val="FFFF00"/>
                </a:solidFill>
              </a:rPr>
              <a:t>Sonra soru belirleyin.</a:t>
            </a:r>
          </a:p>
          <a:p>
            <a:r>
              <a:rPr lang="tr-TR" sz="2400" b="1">
                <a:solidFill>
                  <a:srgbClr val="FFFF00"/>
                </a:solidFill>
              </a:rPr>
              <a:t>Bir oturuşta süreli olarak çözün.</a:t>
            </a:r>
          </a:p>
          <a:p>
            <a:r>
              <a:rPr lang="tr-TR" sz="2400" b="1">
                <a:solidFill>
                  <a:srgbClr val="FFFF00"/>
                </a:solidFill>
              </a:rPr>
              <a:t>Cevapları en son kontrol edin.</a:t>
            </a:r>
          </a:p>
          <a:p>
            <a:r>
              <a:rPr lang="tr-TR" sz="2400" b="1">
                <a:solidFill>
                  <a:srgbClr val="FFFF00"/>
                </a:solidFill>
              </a:rPr>
              <a:t>Yanlışları belirleyin.</a:t>
            </a:r>
          </a:p>
          <a:p>
            <a:r>
              <a:rPr lang="tr-TR" sz="2400" b="1">
                <a:solidFill>
                  <a:srgbClr val="FFFF00"/>
                </a:solidFill>
              </a:rPr>
              <a:t>Bilemediklerinizi sorun.</a:t>
            </a:r>
          </a:p>
        </p:txBody>
      </p:sp>
      <p:sp>
        <p:nvSpPr>
          <p:cNvPr id="183309" name="Rectangle 13"/>
          <p:cNvSpPr>
            <a:spLocks noChangeArrowheads="1"/>
          </p:cNvSpPr>
          <p:nvPr/>
        </p:nvSpPr>
        <p:spPr bwMode="auto">
          <a:xfrm>
            <a:off x="7164388" y="0"/>
            <a:ext cx="1979612" cy="6858000"/>
          </a:xfrm>
          <a:prstGeom prst="rect">
            <a:avLst/>
          </a:prstGeom>
          <a:solidFill>
            <a:srgbClr val="FFFFFF"/>
          </a:solidFill>
          <a:ln w="9525">
            <a:solidFill>
              <a:srgbClr val="FFFFFF"/>
            </a:solidFill>
            <a:miter lim="800000"/>
            <a:headEnd type="none" w="sm" len="sm"/>
            <a:tailEnd type="none" w="sm" len="sm"/>
          </a:ln>
          <a:effectLst/>
        </p:spPr>
        <p:txBody>
          <a:bodyPr wrap="none" anchor="ctr"/>
          <a:lstStyle/>
          <a:p>
            <a:endParaRPr lang="tr-TR"/>
          </a:p>
        </p:txBody>
      </p:sp>
      <p:sp>
        <p:nvSpPr>
          <p:cNvPr id="183315" name="Text Box 19"/>
          <p:cNvSpPr txBox="1">
            <a:spLocks noChangeArrowheads="1"/>
          </p:cNvSpPr>
          <p:nvPr/>
        </p:nvSpPr>
        <p:spPr bwMode="auto">
          <a:xfrm>
            <a:off x="7480300" y="574675"/>
            <a:ext cx="1479550" cy="2289175"/>
          </a:xfrm>
          <a:prstGeom prst="rect">
            <a:avLst/>
          </a:prstGeom>
          <a:noFill/>
          <a:ln w="9525">
            <a:noFill/>
            <a:miter lim="800000"/>
            <a:headEnd type="none" w="sm" len="sm"/>
            <a:tailEnd type="none" w="sm" len="sm"/>
          </a:ln>
          <a:effectLst/>
        </p:spPr>
        <p:txBody>
          <a:bodyPr wrap="none">
            <a:spAutoFit/>
          </a:bodyPr>
          <a:lstStyle/>
          <a:p>
            <a:r>
              <a:rPr lang="tr-TR" sz="1800" b="1">
                <a:solidFill>
                  <a:srgbClr val="CC3300"/>
                </a:solidFill>
                <a:latin typeface="Arial" charset="0"/>
              </a:rPr>
              <a:t>Ders </a:t>
            </a:r>
          </a:p>
          <a:p>
            <a:r>
              <a:rPr lang="tr-TR" sz="1800" b="1">
                <a:solidFill>
                  <a:srgbClr val="CC3300"/>
                </a:solidFill>
                <a:latin typeface="Arial" charset="0"/>
              </a:rPr>
              <a:t>alınmış </a:t>
            </a:r>
          </a:p>
          <a:p>
            <a:r>
              <a:rPr lang="tr-TR" sz="1800" b="1">
                <a:solidFill>
                  <a:srgbClr val="CC3300"/>
                </a:solidFill>
                <a:latin typeface="Arial" charset="0"/>
              </a:rPr>
              <a:t>başarısızlık </a:t>
            </a:r>
          </a:p>
          <a:p>
            <a:r>
              <a:rPr lang="tr-TR" sz="1800" b="1">
                <a:solidFill>
                  <a:srgbClr val="CC3300"/>
                </a:solidFill>
                <a:latin typeface="Arial" charset="0"/>
              </a:rPr>
              <a:t>başarı</a:t>
            </a:r>
          </a:p>
          <a:p>
            <a:r>
              <a:rPr lang="tr-TR" sz="1800" b="1">
                <a:solidFill>
                  <a:srgbClr val="CC3300"/>
                </a:solidFill>
                <a:latin typeface="Arial" charset="0"/>
              </a:rPr>
              <a:t>demektir.</a:t>
            </a:r>
          </a:p>
          <a:p>
            <a:endParaRPr lang="tr-TR" sz="1800" b="1">
              <a:solidFill>
                <a:srgbClr val="CC3300"/>
              </a:solidFill>
              <a:latin typeface="Arial" charset="0"/>
            </a:endParaRPr>
          </a:p>
          <a:p>
            <a:r>
              <a:rPr lang="tr-TR" sz="1800" b="1" i="1">
                <a:solidFill>
                  <a:srgbClr val="CC3300"/>
                </a:solidFill>
              </a:rPr>
              <a:t>Malcom S. </a:t>
            </a:r>
          </a:p>
          <a:p>
            <a:r>
              <a:rPr lang="tr-TR" sz="1800" b="1" i="1">
                <a:solidFill>
                  <a:srgbClr val="CC3300"/>
                </a:solidFill>
              </a:rPr>
              <a:t>Forbey</a:t>
            </a:r>
          </a:p>
        </p:txBody>
      </p:sp>
    </p:spTree>
  </p:cSld>
  <p:clrMapOvr>
    <a:masterClrMapping/>
  </p:clrMapOvr>
  <p:transition spd="med">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5" name="Rectangle 5"/>
          <p:cNvSpPr>
            <a:spLocks noChangeArrowheads="1"/>
          </p:cNvSpPr>
          <p:nvPr/>
        </p:nvSpPr>
        <p:spPr bwMode="auto">
          <a:xfrm>
            <a:off x="395288" y="476250"/>
            <a:ext cx="7705725" cy="336550"/>
          </a:xfrm>
          <a:prstGeom prst="rect">
            <a:avLst/>
          </a:prstGeom>
          <a:noFill/>
          <a:ln w="9525">
            <a:noFill/>
            <a:miter lim="800000"/>
            <a:headEnd type="none" w="sm" len="sm"/>
            <a:tailEnd type="none" w="sm" len="sm"/>
          </a:ln>
          <a:effectLst/>
        </p:spPr>
        <p:txBody>
          <a:bodyPr>
            <a:spAutoFit/>
          </a:bodyPr>
          <a:lstStyle/>
          <a:p>
            <a:pPr eaLnBrk="1" hangingPunct="1">
              <a:lnSpc>
                <a:spcPct val="80000"/>
              </a:lnSpc>
              <a:spcBef>
                <a:spcPct val="20000"/>
              </a:spcBef>
            </a:pPr>
            <a:r>
              <a:rPr lang="tr-TR" sz="2000" b="1">
                <a:solidFill>
                  <a:srgbClr val="FF3300"/>
                </a:solidFill>
                <a:latin typeface="Comic Sans MS" pitchFamily="66" charset="0"/>
              </a:rPr>
              <a:t>YANLIŞTA ISRAR EDENLER, BAŞARIYA ULAŞAMAZ</a:t>
            </a:r>
          </a:p>
        </p:txBody>
      </p:sp>
      <p:sp>
        <p:nvSpPr>
          <p:cNvPr id="629766" name="Text Box 6"/>
          <p:cNvSpPr txBox="1">
            <a:spLocks noChangeArrowheads="1"/>
          </p:cNvSpPr>
          <p:nvPr/>
        </p:nvSpPr>
        <p:spPr bwMode="auto">
          <a:xfrm>
            <a:off x="755650" y="1484313"/>
            <a:ext cx="7488238" cy="3330575"/>
          </a:xfrm>
          <a:prstGeom prst="rect">
            <a:avLst/>
          </a:prstGeom>
          <a:solidFill>
            <a:schemeClr val="bg1"/>
          </a:solidFill>
          <a:ln w="9525">
            <a:noFill/>
            <a:miter lim="800000"/>
            <a:headEnd type="none" w="sm" len="sm"/>
            <a:tailEnd type="none" w="sm" len="sm"/>
          </a:ln>
          <a:effectLst/>
        </p:spPr>
        <p:txBody>
          <a:bodyPr>
            <a:spAutoFit/>
          </a:bodyPr>
          <a:lstStyle/>
          <a:p>
            <a:pPr algn="l" eaLnBrk="1" hangingPunct="1">
              <a:lnSpc>
                <a:spcPct val="80000"/>
              </a:lnSpc>
              <a:spcBef>
                <a:spcPct val="20000"/>
              </a:spcBef>
            </a:pPr>
            <a:r>
              <a:rPr lang="tr-TR" sz="2000">
                <a:latin typeface="Comic Sans MS" pitchFamily="66" charset="0"/>
              </a:rPr>
              <a:t>Bir gün bir tavşan eczaneye gider. Eczacıya: “Havuç istiyorum.” der. Eczacı: “Burası eczane, burada havuç satılmaz, ilâç satılır.” der.  Ertesi gün tavşan, aynı eczaneye gelir ve: “Havuç var mı, havuç?” diye sorar. Tavşanı yine karşısında gören eczacı:“Bak kardeşim, dün de söyledim; burada havuç bulamazsın, haydi git şimdi.” der. Tavşanın defalarca aynı eczaneye gelmesi nedeniyle iyice çileden çıkan eczacı sonunda tavşanı yakalar. Koca bir penseyle onun dişlerini söker. Ağzı kanlar içinde oradan ayrılan tavşan, bir sonraki gün eczanenin kapısında tekrar görülür. Eczacıya sakin ve yavaş adımlarla yaklaşır. Kendinden emin bir şekilde sorar: “Havus suyu vay mı, havus suyu?” </a:t>
            </a:r>
          </a:p>
          <a:p>
            <a:endParaRPr lang="tr-TR" sz="2000">
              <a:latin typeface="Comic Sans MS" pitchFamily="66" charset="0"/>
            </a:endParaRPr>
          </a:p>
        </p:txBody>
      </p:sp>
      <p:sp>
        <p:nvSpPr>
          <p:cNvPr id="629767" name="Text Box 7"/>
          <p:cNvSpPr txBox="1">
            <a:spLocks noChangeArrowheads="1"/>
          </p:cNvSpPr>
          <p:nvPr/>
        </p:nvSpPr>
        <p:spPr bwMode="auto">
          <a:xfrm>
            <a:off x="6300788" y="6308725"/>
            <a:ext cx="21844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Emekleriniz boşa gitmeyecek</a:t>
            </a:r>
          </a:p>
        </p:txBody>
      </p:sp>
    </p:spTree>
  </p:cSld>
  <p:clrMapOvr>
    <a:masterClrMapping/>
  </p:clrMapOvr>
  <p:transition spd="med">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468313" y="404813"/>
            <a:ext cx="5975350" cy="3744912"/>
          </a:xfrm>
        </p:spPr>
        <p:txBody>
          <a:bodyPr/>
          <a:lstStyle/>
          <a:p>
            <a:r>
              <a:rPr lang="tr-TR" b="0">
                <a:solidFill>
                  <a:srgbClr val="FFFF66"/>
                </a:solidFill>
                <a:latin typeface="Verdana" pitchFamily="34" charset="0"/>
              </a:rPr>
              <a:t>EMEKLERİNİZ </a:t>
            </a:r>
            <a:br>
              <a:rPr lang="tr-TR" b="0">
                <a:solidFill>
                  <a:srgbClr val="FFFF66"/>
                </a:solidFill>
                <a:latin typeface="Verdana" pitchFamily="34" charset="0"/>
              </a:rPr>
            </a:br>
            <a:r>
              <a:rPr lang="tr-TR" b="0">
                <a:solidFill>
                  <a:srgbClr val="FFFF66"/>
                </a:solidFill>
                <a:latin typeface="Verdana" pitchFamily="34" charset="0"/>
              </a:rPr>
              <a:t/>
            </a:r>
            <a:br>
              <a:rPr lang="tr-TR" b="0">
                <a:solidFill>
                  <a:srgbClr val="FFFF66"/>
                </a:solidFill>
                <a:latin typeface="Verdana" pitchFamily="34" charset="0"/>
              </a:rPr>
            </a:br>
            <a:r>
              <a:rPr lang="tr-TR" b="0">
                <a:solidFill>
                  <a:srgbClr val="FF3300"/>
                </a:solidFill>
                <a:latin typeface="Verdana" pitchFamily="34" charset="0"/>
              </a:rPr>
              <a:t>ASLA </a:t>
            </a:r>
            <a:r>
              <a:rPr lang="tr-TR" b="0">
                <a:solidFill>
                  <a:srgbClr val="FFFF66"/>
                </a:solidFill>
                <a:latin typeface="Verdana" pitchFamily="34" charset="0"/>
              </a:rPr>
              <a:t/>
            </a:r>
            <a:br>
              <a:rPr lang="tr-TR" b="0">
                <a:solidFill>
                  <a:srgbClr val="FFFF66"/>
                </a:solidFill>
                <a:latin typeface="Verdana" pitchFamily="34" charset="0"/>
              </a:rPr>
            </a:br>
            <a:r>
              <a:rPr lang="tr-TR" b="0">
                <a:solidFill>
                  <a:srgbClr val="FFFF66"/>
                </a:solidFill>
                <a:latin typeface="Verdana" pitchFamily="34" charset="0"/>
              </a:rPr>
              <a:t/>
            </a:r>
            <a:br>
              <a:rPr lang="tr-TR" b="0">
                <a:solidFill>
                  <a:srgbClr val="FFFF66"/>
                </a:solidFill>
                <a:latin typeface="Verdana" pitchFamily="34" charset="0"/>
              </a:rPr>
            </a:br>
            <a:r>
              <a:rPr lang="tr-TR" b="0">
                <a:solidFill>
                  <a:srgbClr val="FFFF66"/>
                </a:solidFill>
                <a:latin typeface="Verdana" pitchFamily="34" charset="0"/>
              </a:rPr>
              <a:t>BOŞA </a:t>
            </a:r>
            <a:br>
              <a:rPr lang="tr-TR" b="0">
                <a:solidFill>
                  <a:srgbClr val="FFFF66"/>
                </a:solidFill>
                <a:latin typeface="Verdana" pitchFamily="34" charset="0"/>
              </a:rPr>
            </a:br>
            <a:r>
              <a:rPr lang="tr-TR" b="0">
                <a:solidFill>
                  <a:srgbClr val="FFFF66"/>
                </a:solidFill>
                <a:latin typeface="Verdana" pitchFamily="34" charset="0"/>
              </a:rPr>
              <a:t/>
            </a:r>
            <a:br>
              <a:rPr lang="tr-TR" b="0">
                <a:solidFill>
                  <a:srgbClr val="FFFF66"/>
                </a:solidFill>
                <a:latin typeface="Verdana" pitchFamily="34" charset="0"/>
              </a:rPr>
            </a:br>
            <a:r>
              <a:rPr lang="tr-TR" b="0">
                <a:solidFill>
                  <a:srgbClr val="FFFF66"/>
                </a:solidFill>
                <a:latin typeface="Verdana" pitchFamily="34" charset="0"/>
              </a:rPr>
              <a:t>GİTMEYECEK!</a:t>
            </a:r>
            <a:endParaRPr lang="tr-TR">
              <a:solidFill>
                <a:srgbClr val="FFFF66"/>
              </a:solidFill>
              <a:latin typeface="Verdana" pitchFamily="34" charset="0"/>
            </a:endParaRPr>
          </a:p>
        </p:txBody>
      </p:sp>
      <p:sp>
        <p:nvSpPr>
          <p:cNvPr id="370692" name="Rectangle 4"/>
          <p:cNvSpPr>
            <a:spLocks noChangeArrowheads="1"/>
          </p:cNvSpPr>
          <p:nvPr/>
        </p:nvSpPr>
        <p:spPr bwMode="auto">
          <a:xfrm>
            <a:off x="6443663" y="0"/>
            <a:ext cx="2700337" cy="6858000"/>
          </a:xfrm>
          <a:prstGeom prst="rect">
            <a:avLst/>
          </a:prstGeom>
          <a:solidFill>
            <a:srgbClr val="FFFFFF"/>
          </a:solidFill>
          <a:ln w="9525">
            <a:solidFill>
              <a:schemeClr val="tx1"/>
            </a:solidFill>
            <a:miter lim="800000"/>
            <a:headEnd type="none" w="sm" len="sm"/>
            <a:tailEnd type="none" w="sm" len="sm"/>
          </a:ln>
          <a:effectLst/>
        </p:spPr>
        <p:txBody>
          <a:bodyPr wrap="none" anchor="ctr"/>
          <a:lstStyle/>
          <a:p>
            <a:pPr eaLnBrk="1" hangingPunct="1"/>
            <a:endParaRPr lang="tr-TR" sz="1800">
              <a:latin typeface="Arial" charset="0"/>
            </a:endParaRPr>
          </a:p>
        </p:txBody>
      </p:sp>
      <p:sp>
        <p:nvSpPr>
          <p:cNvPr id="370693" name="Text Box 5"/>
          <p:cNvSpPr txBox="1">
            <a:spLocks noChangeArrowheads="1"/>
          </p:cNvSpPr>
          <p:nvPr/>
        </p:nvSpPr>
        <p:spPr bwMode="auto">
          <a:xfrm>
            <a:off x="6659563" y="496888"/>
            <a:ext cx="2305050" cy="3387725"/>
          </a:xfrm>
          <a:prstGeom prst="rect">
            <a:avLst/>
          </a:prstGeom>
          <a:noFill/>
          <a:ln w="9525">
            <a:noFill/>
            <a:miter lim="800000"/>
            <a:headEnd type="none" w="sm" len="sm"/>
            <a:tailEnd type="none" w="sm" len="sm"/>
          </a:ln>
          <a:effectLst/>
        </p:spPr>
        <p:txBody>
          <a:bodyPr>
            <a:spAutoFit/>
          </a:bodyPr>
          <a:lstStyle/>
          <a:p>
            <a:pPr algn="l" eaLnBrk="1" hangingPunct="1">
              <a:buFontTx/>
              <a:buChar char="•"/>
            </a:pPr>
            <a:r>
              <a:rPr lang="tr-TR" sz="1800" b="1">
                <a:solidFill>
                  <a:srgbClr val="336600"/>
                </a:solidFill>
                <a:latin typeface="Arial" charset="0"/>
              </a:rPr>
              <a:t> Bu sınav sadece bir fırsat</a:t>
            </a:r>
            <a:r>
              <a:rPr lang="tr-TR" sz="1800" b="1">
                <a:solidFill>
                  <a:srgbClr val="00FF00"/>
                </a:solidFill>
                <a:latin typeface="Arial" charset="0"/>
              </a:rPr>
              <a:t> </a:t>
            </a:r>
          </a:p>
          <a:p>
            <a:pPr algn="l" eaLnBrk="1" hangingPunct="1">
              <a:buFontTx/>
              <a:buChar char="•"/>
            </a:pPr>
            <a:r>
              <a:rPr lang="tr-TR" sz="1800" b="1">
                <a:solidFill>
                  <a:srgbClr val="FF9900"/>
                </a:solidFill>
                <a:latin typeface="Arial" charset="0"/>
              </a:rPr>
              <a:t> Asıl hedef ÖSS</a:t>
            </a:r>
          </a:p>
          <a:p>
            <a:pPr algn="l" eaLnBrk="1" hangingPunct="1">
              <a:buFontTx/>
              <a:buChar char="•"/>
            </a:pPr>
            <a:r>
              <a:rPr lang="tr-TR" sz="1800" b="1">
                <a:solidFill>
                  <a:srgbClr val="0000FF"/>
                </a:solidFill>
                <a:latin typeface="Arial" charset="0"/>
              </a:rPr>
              <a:t> Bu kazansa da böyle kazanmasa da böyle</a:t>
            </a:r>
            <a:endParaRPr lang="tr-TR" sz="1800" b="1">
              <a:latin typeface="Arial" charset="0"/>
            </a:endParaRPr>
          </a:p>
          <a:p>
            <a:pPr algn="l" eaLnBrk="1" hangingPunct="1">
              <a:buFontTx/>
              <a:buChar char="•"/>
            </a:pPr>
            <a:r>
              <a:rPr lang="tr-TR" sz="1800" b="1">
                <a:solidFill>
                  <a:srgbClr val="FF6600"/>
                </a:solidFill>
                <a:latin typeface="Arial" charset="0"/>
              </a:rPr>
              <a:t> Alınan eğitim ÖSS’nin alt yapısı olacak</a:t>
            </a:r>
            <a:endParaRPr lang="tr-TR" sz="1800" b="1">
              <a:latin typeface="Arial" charset="0"/>
            </a:endParaRPr>
          </a:p>
          <a:p>
            <a:pPr algn="l" eaLnBrk="1" hangingPunct="1">
              <a:buFontTx/>
              <a:buChar char="•"/>
            </a:pPr>
            <a:r>
              <a:rPr lang="tr-TR" sz="1800" b="1">
                <a:solidFill>
                  <a:srgbClr val="33CC33"/>
                </a:solidFill>
                <a:latin typeface="Arial" charset="0"/>
              </a:rPr>
              <a:t> ÖSS’de bir adım önde olacak</a:t>
            </a:r>
          </a:p>
          <a:p>
            <a:pPr algn="l" eaLnBrk="1" hangingPunct="1"/>
            <a:endParaRPr lang="tr-TR" sz="1800" b="1">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title"/>
          </p:nvPr>
        </p:nvSpPr>
        <p:spPr>
          <a:xfrm>
            <a:off x="755650" y="609600"/>
            <a:ext cx="8159750" cy="5124450"/>
          </a:xfrm>
        </p:spPr>
        <p:txBody>
          <a:bodyPr/>
          <a:lstStyle/>
          <a:p>
            <a:pPr algn="ctr"/>
            <a:r>
              <a:rPr lang="tr-TR" b="0" u="sng"/>
              <a:t>TEŞEKKÜR EDERİM.</a:t>
            </a:r>
            <a:br>
              <a:rPr lang="tr-TR" b="0" u="sng"/>
            </a:br>
            <a:r>
              <a:rPr lang="tr-TR" b="0"/>
              <a:t/>
            </a:r>
            <a:br>
              <a:rPr lang="tr-TR" b="0"/>
            </a:br>
            <a:r>
              <a:rPr lang="tr-TR" b="0"/>
              <a:t/>
            </a:r>
            <a:br>
              <a:rPr lang="tr-TR" b="0"/>
            </a:br>
            <a:r>
              <a:rPr lang="tr-TR" b="0"/>
              <a:t>		</a:t>
            </a:r>
            <a:br>
              <a:rPr lang="tr-TR" b="0"/>
            </a:br>
            <a:r>
              <a:rPr lang="tr-TR" b="0"/>
              <a:t>	</a:t>
            </a:r>
            <a:br>
              <a:rPr lang="tr-TR" b="0"/>
            </a:br>
            <a:r>
              <a:rPr lang="tr-TR" b="0"/>
              <a:t>		</a:t>
            </a:r>
            <a:r>
              <a:rPr lang="tr-TR" i="1"/>
              <a:t>Ferdi KAYA</a:t>
            </a:r>
            <a:br>
              <a:rPr lang="tr-TR" i="1"/>
            </a:br>
            <a:r>
              <a:rPr lang="tr-TR" i="1"/>
              <a:t>	       Rehber Öğretmen</a:t>
            </a:r>
            <a:br>
              <a:rPr lang="tr-TR" i="1"/>
            </a:br>
            <a:endParaRPr lang="tr-TR" i="1"/>
          </a:p>
        </p:txBody>
      </p:sp>
    </p:spTree>
  </p:cSld>
  <p:clrMapOvr>
    <a:masterClrMapping/>
  </p:clrMapOvr>
  <p:transition spd="med">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4" name="Text Box 1030"/>
          <p:cNvSpPr txBox="1">
            <a:spLocks noChangeArrowheads="1"/>
          </p:cNvSpPr>
          <p:nvPr/>
        </p:nvSpPr>
        <p:spPr bwMode="auto">
          <a:xfrm>
            <a:off x="7092950" y="620713"/>
            <a:ext cx="2051050" cy="2014537"/>
          </a:xfrm>
          <a:prstGeom prst="rect">
            <a:avLst/>
          </a:prstGeom>
          <a:noFill/>
          <a:ln w="9525">
            <a:noFill/>
            <a:miter lim="800000"/>
            <a:headEnd type="none" w="sm" len="sm"/>
            <a:tailEnd type="none" w="sm" len="sm"/>
          </a:ln>
          <a:effectLst/>
        </p:spPr>
        <p:txBody>
          <a:bodyPr>
            <a:spAutoFit/>
          </a:bodyPr>
          <a:lstStyle/>
          <a:p>
            <a:pPr algn="l" eaLnBrk="1" hangingPunct="1"/>
            <a:r>
              <a:rPr lang="tr-TR" sz="1800" b="1">
                <a:latin typeface="Arial" charset="0"/>
              </a:rPr>
              <a:t>“Güçlü</a:t>
            </a:r>
          </a:p>
          <a:p>
            <a:pPr algn="l" eaLnBrk="1" hangingPunct="1"/>
            <a:r>
              <a:rPr lang="tr-TR" sz="1800" b="1">
                <a:latin typeface="Arial" charset="0"/>
              </a:rPr>
              <a:t>olan,</a:t>
            </a:r>
          </a:p>
          <a:p>
            <a:pPr algn="l" eaLnBrk="1" hangingPunct="1"/>
            <a:r>
              <a:rPr lang="tr-TR" sz="1800" b="1">
                <a:latin typeface="Arial" charset="0"/>
              </a:rPr>
              <a:t>yenilmeyen</a:t>
            </a:r>
          </a:p>
          <a:p>
            <a:pPr algn="l" eaLnBrk="1" hangingPunct="1"/>
            <a:r>
              <a:rPr lang="tr-TR" sz="1800" b="1">
                <a:latin typeface="Arial" charset="0"/>
              </a:rPr>
              <a:t>yalnız</a:t>
            </a:r>
          </a:p>
          <a:p>
            <a:pPr algn="l" eaLnBrk="1" hangingPunct="1"/>
            <a:r>
              <a:rPr lang="tr-TR" sz="1800" b="1">
                <a:latin typeface="Arial" charset="0"/>
              </a:rPr>
              <a:t>azimdir.”</a:t>
            </a:r>
          </a:p>
          <a:p>
            <a:pPr algn="l" eaLnBrk="1" hangingPunct="1"/>
            <a:endParaRPr lang="tr-TR" sz="1800" b="1">
              <a:latin typeface="Arial" charset="0"/>
            </a:endParaRPr>
          </a:p>
          <a:p>
            <a:pPr algn="l" eaLnBrk="1" hangingPunct="1"/>
            <a:r>
              <a:rPr lang="tr-TR" sz="1800" b="1" i="1"/>
              <a:t>Y. Kemal Beyatlı</a:t>
            </a:r>
          </a:p>
        </p:txBody>
      </p:sp>
      <p:sp>
        <p:nvSpPr>
          <p:cNvPr id="457745" name="Rectangle 1041"/>
          <p:cNvSpPr>
            <a:spLocks noChangeArrowheads="1"/>
          </p:cNvSpPr>
          <p:nvPr/>
        </p:nvSpPr>
        <p:spPr bwMode="auto">
          <a:xfrm>
            <a:off x="609600" y="2514600"/>
            <a:ext cx="5759450" cy="1311275"/>
          </a:xfrm>
          <a:prstGeom prst="rect">
            <a:avLst/>
          </a:prstGeom>
          <a:noFill/>
          <a:ln w="9525">
            <a:noFill/>
            <a:miter lim="800000"/>
            <a:headEnd type="none" w="sm" len="sm"/>
            <a:tailEnd type="none" w="sm" len="sm"/>
          </a:ln>
          <a:effectLst/>
        </p:spPr>
        <p:txBody>
          <a:bodyPr wrap="none">
            <a:spAutoFit/>
          </a:bodyPr>
          <a:lstStyle/>
          <a:p>
            <a:r>
              <a:rPr lang="tr-TR" sz="4000">
                <a:solidFill>
                  <a:schemeClr val="hlink"/>
                </a:solidFill>
                <a:effectLst>
                  <a:outerShdw blurRad="38100" dist="38100" dir="2700000" algn="tl">
                    <a:srgbClr val="000000"/>
                  </a:outerShdw>
                </a:effectLst>
                <a:latin typeface="Verdana" pitchFamily="34" charset="0"/>
              </a:rPr>
              <a:t>NEYLE </a:t>
            </a:r>
            <a:br>
              <a:rPr lang="tr-TR" sz="4000">
                <a:solidFill>
                  <a:schemeClr val="hlink"/>
                </a:solidFill>
                <a:effectLst>
                  <a:outerShdw blurRad="38100" dist="38100" dir="2700000" algn="tl">
                    <a:srgbClr val="000000"/>
                  </a:outerShdw>
                </a:effectLst>
                <a:latin typeface="Verdana" pitchFamily="34" charset="0"/>
              </a:rPr>
            </a:br>
            <a:r>
              <a:rPr lang="tr-TR" sz="4000" u="sng">
                <a:solidFill>
                  <a:schemeClr val="hlink"/>
                </a:solidFill>
                <a:effectLst>
                  <a:outerShdw blurRad="38100" dist="38100" dir="2700000" algn="tl">
                    <a:srgbClr val="000000"/>
                  </a:outerShdw>
                </a:effectLst>
                <a:latin typeface="Verdana" pitchFamily="34" charset="0"/>
              </a:rPr>
              <a:t>KARŞI KARŞIYASINIZ</a:t>
            </a:r>
          </a:p>
        </p:txBody>
      </p:sp>
    </p:spTree>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88802" name="Object 2"/>
          <p:cNvGraphicFramePr>
            <a:graphicFrameLocks noChangeAspect="1"/>
          </p:cNvGraphicFramePr>
          <p:nvPr/>
        </p:nvGraphicFramePr>
        <p:xfrm>
          <a:off x="-1404938" y="476250"/>
          <a:ext cx="11520488" cy="6381750"/>
        </p:xfrm>
        <a:graphic>
          <a:graphicData uri="http://schemas.openxmlformats.org/presentationml/2006/ole">
            <p:oleObj spid="_x0000_s588802" name="Grafik" r:id="rId3" imgW="5505602" imgH="3086100" progId="MSGraph.Chart.8">
              <p:embed/>
            </p:oleObj>
          </a:graphicData>
        </a:graphic>
      </p:graphicFrame>
      <p:sp>
        <p:nvSpPr>
          <p:cNvPr id="588812" name="Text Box 12"/>
          <p:cNvSpPr txBox="1">
            <a:spLocks noChangeArrowheads="1"/>
          </p:cNvSpPr>
          <p:nvPr/>
        </p:nvSpPr>
        <p:spPr bwMode="auto">
          <a:xfrm>
            <a:off x="0" y="188913"/>
            <a:ext cx="9144000" cy="457200"/>
          </a:xfrm>
          <a:prstGeom prst="rect">
            <a:avLst/>
          </a:prstGeom>
          <a:gradFill rotWithShape="1">
            <a:gsLst>
              <a:gs pos="0">
                <a:srgbClr val="0000FF">
                  <a:gamma/>
                  <a:shade val="46275"/>
                  <a:invGamma/>
                </a:srgbClr>
              </a:gs>
              <a:gs pos="100000">
                <a:srgbClr val="0000FF"/>
              </a:gs>
            </a:gsLst>
            <a:lin ang="0" scaled="1"/>
          </a:gradFill>
          <a:ln w="9525">
            <a:noFill/>
            <a:miter lim="800000"/>
            <a:headEnd type="none" w="sm" len="sm"/>
            <a:tailEnd type="none" w="sm" len="sm"/>
          </a:ln>
          <a:effectLst/>
        </p:spPr>
        <p:txBody>
          <a:bodyPr>
            <a:spAutoFit/>
          </a:bodyPr>
          <a:lstStyle/>
          <a:p>
            <a:r>
              <a:rPr lang="tr-TR" b="1">
                <a:latin typeface="Arial" charset="0"/>
              </a:rPr>
              <a:t>LİSELERİN 2005 YERLEŞTİRME BAŞARILARI</a:t>
            </a:r>
            <a:endParaRPr lang="tr-TR">
              <a:latin typeface="Arial" charset="0"/>
            </a:endParaRPr>
          </a:p>
        </p:txBody>
      </p:sp>
    </p:spTree>
  </p:cSld>
  <p:clrMapOvr>
    <a:masterClrMapping/>
  </p:clrMapOvr>
  <p:transition spd="med">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1026"/>
          <p:cNvSpPr>
            <a:spLocks noGrp="1" noChangeArrowheads="1"/>
          </p:cNvSpPr>
          <p:nvPr>
            <p:ph type="title"/>
          </p:nvPr>
        </p:nvSpPr>
        <p:spPr>
          <a:xfrm>
            <a:off x="468313" y="188913"/>
            <a:ext cx="7086600" cy="647700"/>
          </a:xfrm>
        </p:spPr>
        <p:txBody>
          <a:bodyPr/>
          <a:lstStyle/>
          <a:p>
            <a:pPr algn="r"/>
            <a:r>
              <a:rPr lang="tr-TR" sz="1800" b="1">
                <a:solidFill>
                  <a:srgbClr val="FF3300"/>
                </a:solidFill>
              </a:rPr>
              <a:t>BAŞARIYA EKİP ÇALIŞMASI İLE ULAŞILIR</a:t>
            </a:r>
            <a:endParaRPr lang="tr-TR" sz="1800" i="1">
              <a:solidFill>
                <a:srgbClr val="FF3300"/>
              </a:solidFill>
            </a:endParaRPr>
          </a:p>
        </p:txBody>
      </p:sp>
      <p:sp>
        <p:nvSpPr>
          <p:cNvPr id="632836" name="Text Box 1028"/>
          <p:cNvSpPr txBox="1">
            <a:spLocks noChangeArrowheads="1"/>
          </p:cNvSpPr>
          <p:nvPr/>
        </p:nvSpPr>
        <p:spPr bwMode="auto">
          <a:xfrm>
            <a:off x="539750" y="1341438"/>
            <a:ext cx="7705725" cy="4359275"/>
          </a:xfrm>
          <a:prstGeom prst="rect">
            <a:avLst/>
          </a:prstGeom>
          <a:solidFill>
            <a:schemeClr val="bg1"/>
          </a:solidFill>
          <a:ln w="9525">
            <a:noFill/>
            <a:miter lim="800000"/>
            <a:headEnd type="none" w="sm" len="sm"/>
            <a:tailEnd type="none" w="sm" len="sm"/>
          </a:ln>
          <a:effectLst/>
        </p:spPr>
        <p:txBody>
          <a:bodyPr>
            <a:spAutoFit/>
          </a:bodyPr>
          <a:lstStyle/>
          <a:p>
            <a:pPr algn="l"/>
            <a:r>
              <a:rPr lang="tr-TR" sz="2000">
                <a:latin typeface="Comic Sans MS" pitchFamily="66" charset="0"/>
              </a:rPr>
              <a:t>Adam parkta oturmuş, temiz hava alıyor, etrafı seyrediyor. Biraz ilerde, ellerinde kazma kürek çalışan iki kişi dikkatini çekiyor. Öndekinin elinde kazma, çukur açıyor... Arkadakinin elinde kürek, açılan çukuru dolduruyor... Bu arada elinde kazma olanı, az ilerde yeni bir çukur açıyor, arkadaki gelip çukuru dolduruyor... Bir, üç, beş... Adam, bu manzara karşısında bir süre kafa yormuş, ne yapıyorlar diye... Ama mümkünü yok, çıkaramamış. Meraktan da ölecek. Kalkmış, yanlarına gitmiş:</a:t>
            </a:r>
            <a:br>
              <a:rPr lang="tr-TR" sz="2000">
                <a:latin typeface="Comic Sans MS" pitchFamily="66" charset="0"/>
              </a:rPr>
            </a:br>
            <a:r>
              <a:rPr lang="tr-TR" sz="2000">
                <a:latin typeface="Comic Sans MS" pitchFamily="66" charset="0"/>
              </a:rPr>
              <a:t>- Yahu arkadaşlar, sabahtan beri sizi seyrediyorum. Ne yaptığınızı bir türlü anlayamadım. Neden biriniz çukur açıyor, sonra diğeriniz o çukuru kapatıyor? </a:t>
            </a:r>
          </a:p>
          <a:p>
            <a:pPr algn="l"/>
            <a:r>
              <a:rPr lang="tr-TR" sz="2000">
                <a:latin typeface="Comic Sans MS" pitchFamily="66" charset="0"/>
              </a:rPr>
              <a:t>Adamlardan biri cevap vermiş: </a:t>
            </a:r>
            <a:br>
              <a:rPr lang="tr-TR" sz="2000">
                <a:latin typeface="Comic Sans MS" pitchFamily="66" charset="0"/>
              </a:rPr>
            </a:br>
            <a:r>
              <a:rPr lang="tr-TR" sz="2000">
                <a:latin typeface="Comic Sans MS" pitchFamily="66" charset="0"/>
              </a:rPr>
              <a:t>- Aslında biz üç kişilik bir fidan dikme ekibiyiz. Fidanı çukura koyan arkadaş bugün izinli de... </a:t>
            </a:r>
          </a:p>
        </p:txBody>
      </p:sp>
      <p:sp>
        <p:nvSpPr>
          <p:cNvPr id="632837" name="Text Box 1029"/>
          <p:cNvSpPr txBox="1">
            <a:spLocks noChangeArrowheads="1"/>
          </p:cNvSpPr>
          <p:nvPr/>
        </p:nvSpPr>
        <p:spPr bwMode="auto">
          <a:xfrm>
            <a:off x="6248400" y="5943600"/>
            <a:ext cx="19685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Başarının yolu</a:t>
            </a:r>
          </a:p>
        </p:txBody>
      </p:sp>
    </p:spTree>
  </p:cSld>
  <p:clrMapOvr>
    <a:masterClrMapping/>
  </p:clrMapOvr>
  <p:transition spd="med">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1026"/>
          <p:cNvSpPr>
            <a:spLocks noGrp="1" noChangeArrowheads="1"/>
          </p:cNvSpPr>
          <p:nvPr>
            <p:ph type="title"/>
          </p:nvPr>
        </p:nvSpPr>
        <p:spPr>
          <a:xfrm>
            <a:off x="457200" y="277813"/>
            <a:ext cx="6059488" cy="1139825"/>
          </a:xfrm>
        </p:spPr>
        <p:txBody>
          <a:bodyPr/>
          <a:lstStyle/>
          <a:p>
            <a:pPr algn="r"/>
            <a:r>
              <a:rPr lang="tr-TR" sz="4000" u="sng">
                <a:solidFill>
                  <a:srgbClr val="FFFF66"/>
                </a:solidFill>
                <a:latin typeface="Verdana" pitchFamily="34" charset="0"/>
              </a:rPr>
              <a:t>BAŞARININ YOLU BİLİNMELİDİR!</a:t>
            </a:r>
          </a:p>
        </p:txBody>
      </p:sp>
      <p:sp>
        <p:nvSpPr>
          <p:cNvPr id="225284" name="Text Box 1028"/>
          <p:cNvSpPr txBox="1">
            <a:spLocks noChangeArrowheads="1"/>
          </p:cNvSpPr>
          <p:nvPr/>
        </p:nvSpPr>
        <p:spPr bwMode="auto">
          <a:xfrm>
            <a:off x="900113" y="1989138"/>
            <a:ext cx="6840537" cy="3749675"/>
          </a:xfrm>
          <a:prstGeom prst="rect">
            <a:avLst/>
          </a:prstGeom>
          <a:noFill/>
          <a:ln w="9525">
            <a:noFill/>
            <a:miter lim="800000"/>
            <a:headEnd type="none" w="sm" len="sm"/>
            <a:tailEnd type="none" w="sm" len="sm"/>
          </a:ln>
          <a:effectLst/>
        </p:spPr>
        <p:txBody>
          <a:bodyPr>
            <a:spAutoFit/>
          </a:bodyPr>
          <a:lstStyle/>
          <a:p>
            <a:pPr algn="l"/>
            <a:endParaRPr lang="tr-TR" sz="2000">
              <a:latin typeface="Arial" charset="0"/>
            </a:endParaRPr>
          </a:p>
          <a:p>
            <a:pPr algn="l">
              <a:buFontTx/>
              <a:buChar char="•"/>
            </a:pPr>
            <a:r>
              <a:rPr lang="tr-TR" sz="2000" b="1">
                <a:latin typeface="Arial" charset="0"/>
              </a:rPr>
              <a:t> </a:t>
            </a:r>
            <a:r>
              <a:rPr lang="tr-TR" sz="2000" b="1"/>
              <a:t>HEDEF BELİRLEME</a:t>
            </a:r>
          </a:p>
          <a:p>
            <a:pPr algn="l">
              <a:buFontTx/>
              <a:buChar char="•"/>
            </a:pPr>
            <a:endParaRPr lang="tr-TR" sz="2000" b="1"/>
          </a:p>
          <a:p>
            <a:pPr algn="l">
              <a:buFontTx/>
              <a:buChar char="•"/>
            </a:pPr>
            <a:r>
              <a:rPr lang="tr-TR" sz="2000" b="1"/>
              <a:t> PLÂN YAPMA</a:t>
            </a:r>
          </a:p>
          <a:p>
            <a:pPr algn="l">
              <a:buFontTx/>
              <a:buChar char="•"/>
            </a:pPr>
            <a:endParaRPr lang="tr-TR" sz="2000" b="1"/>
          </a:p>
          <a:p>
            <a:pPr algn="l">
              <a:buFontTx/>
              <a:buChar char="•"/>
            </a:pPr>
            <a:r>
              <a:rPr lang="tr-TR" sz="2000" b="1"/>
              <a:t> İYİ BİR ORTAMDAN YARARLANMA</a:t>
            </a:r>
          </a:p>
          <a:p>
            <a:pPr algn="l">
              <a:buFontTx/>
              <a:buChar char="•"/>
            </a:pPr>
            <a:endParaRPr lang="tr-TR" sz="2000" b="1"/>
          </a:p>
          <a:p>
            <a:pPr algn="l">
              <a:buFontTx/>
              <a:buChar char="•"/>
            </a:pPr>
            <a:r>
              <a:rPr lang="tr-TR" sz="2000" b="1"/>
              <a:t> MOTİVASYONU SAĞLAMA</a:t>
            </a:r>
          </a:p>
          <a:p>
            <a:pPr algn="l">
              <a:buFontTx/>
              <a:buChar char="•"/>
            </a:pPr>
            <a:endParaRPr lang="tr-TR" sz="2000" b="1"/>
          </a:p>
          <a:p>
            <a:pPr algn="l">
              <a:buFontTx/>
              <a:buChar char="•"/>
            </a:pPr>
            <a:r>
              <a:rPr lang="tr-TR" sz="2000" b="1"/>
              <a:t> KONSANTRASYONU SAĞLAMA</a:t>
            </a:r>
          </a:p>
          <a:p>
            <a:pPr algn="l">
              <a:buFontTx/>
              <a:buChar char="•"/>
            </a:pPr>
            <a:endParaRPr lang="tr-TR" sz="2000" b="1"/>
          </a:p>
          <a:p>
            <a:pPr algn="l">
              <a:buFontTx/>
              <a:buChar char="•"/>
            </a:pPr>
            <a:r>
              <a:rPr lang="tr-TR" sz="2000" b="1"/>
              <a:t> VERİMLİ ÇALIŞMAYI BİLME</a:t>
            </a:r>
          </a:p>
        </p:txBody>
      </p:sp>
    </p:spTree>
  </p:cSld>
  <p:clrMapOvr>
    <a:masterClrMapping/>
  </p:clrMapOvr>
  <p:transition spd="med">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609600" y="685800"/>
            <a:ext cx="5986463" cy="1139825"/>
          </a:xfrm>
        </p:spPr>
        <p:txBody>
          <a:bodyPr/>
          <a:lstStyle/>
          <a:p>
            <a:pPr algn="r"/>
            <a:r>
              <a:rPr lang="tr-TR" sz="3800" b="1">
                <a:solidFill>
                  <a:srgbClr val="FF3300"/>
                </a:solidFill>
              </a:rPr>
              <a:t>  </a:t>
            </a:r>
            <a:r>
              <a:rPr lang="tr-TR" sz="4000" u="sng">
                <a:solidFill>
                  <a:srgbClr val="FFFF00"/>
                </a:solidFill>
              </a:rPr>
              <a:t>1 . HEDEF BELİRLEME </a:t>
            </a:r>
            <a:br>
              <a:rPr lang="tr-TR" sz="4000" u="sng">
                <a:solidFill>
                  <a:srgbClr val="FFFF00"/>
                </a:solidFill>
              </a:rPr>
            </a:br>
            <a:endParaRPr lang="tr-TR" sz="4000" u="sng">
              <a:solidFill>
                <a:srgbClr val="FFFF00"/>
              </a:solidFill>
            </a:endParaRPr>
          </a:p>
        </p:txBody>
      </p:sp>
      <p:sp>
        <p:nvSpPr>
          <p:cNvPr id="495636" name="Rectangle 20"/>
          <p:cNvSpPr>
            <a:spLocks noChangeArrowheads="1"/>
          </p:cNvSpPr>
          <p:nvPr/>
        </p:nvSpPr>
        <p:spPr bwMode="auto">
          <a:xfrm>
            <a:off x="685800" y="3124200"/>
            <a:ext cx="5842000" cy="457200"/>
          </a:xfrm>
          <a:prstGeom prst="rect">
            <a:avLst/>
          </a:prstGeom>
          <a:noFill/>
          <a:ln w="9525">
            <a:noFill/>
            <a:miter lim="800000"/>
            <a:headEnd type="none" w="sm" len="sm"/>
            <a:tailEnd type="none" w="sm" len="sm"/>
          </a:ln>
          <a:effectLst/>
        </p:spPr>
        <p:txBody>
          <a:bodyPr wrap="none">
            <a:spAutoFit/>
          </a:bodyPr>
          <a:lstStyle/>
          <a:p>
            <a:r>
              <a:rPr lang="tr-TR" b="1">
                <a:latin typeface="Arial" charset="0"/>
              </a:rPr>
              <a:t>NE İÇİN NE KADAR ÇALIŞACAKSINIZ?</a:t>
            </a:r>
          </a:p>
        </p:txBody>
      </p:sp>
    </p:spTree>
  </p:cSld>
  <p:clrMapOvr>
    <a:masterClrMapping/>
  </p:clrMapOvr>
  <p:transition spd="med">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Text Box 2"/>
          <p:cNvSpPr txBox="1">
            <a:spLocks noChangeArrowheads="1"/>
          </p:cNvSpPr>
          <p:nvPr/>
        </p:nvSpPr>
        <p:spPr bwMode="auto">
          <a:xfrm>
            <a:off x="468313" y="1052513"/>
            <a:ext cx="7632700" cy="4968875"/>
          </a:xfrm>
          <a:prstGeom prst="rect">
            <a:avLst/>
          </a:prstGeom>
          <a:solidFill>
            <a:schemeClr val="bg1"/>
          </a:solidFill>
          <a:ln w="9525">
            <a:noFill/>
            <a:miter lim="800000"/>
            <a:headEnd type="none" w="sm" len="sm"/>
            <a:tailEnd type="none" w="sm" len="sm"/>
          </a:ln>
          <a:effectLst/>
        </p:spPr>
        <p:txBody>
          <a:bodyPr>
            <a:spAutoFit/>
          </a:bodyPr>
          <a:lstStyle/>
          <a:p>
            <a:pPr algn="l"/>
            <a:r>
              <a:rPr lang="tr-TR" sz="2000">
                <a:latin typeface="Comic Sans MS" pitchFamily="66" charset="0"/>
              </a:rPr>
              <a:t>Tecrübeli avcı, av sezonu açılınca acemi avcılardan üçünü yanına alıp ormana gitmiş. Onlara avcılığın sırlarını, inceliklerini anlatacakmış. Küçük bir deliğin yanına gelmişler. Tecrübeli avcı: “Böyle yerlerde tavşanlar bulunur. Tüfeğin namlusunun ucuyla bu delikleri karıştırın. Sonra içeriden çıkan tavşanı benim gibi avlayın.” Daha sonra küçük bir inin önüne gelmişler. Tecrübeli avcı: “Bu küçük inlerde tilkiler yaşar. Bu durumda içeriye taş atın. Tilki dışarıya çıkacaktır. Sonra onu böyle avlarsınız.” Az sonra büyükçe bir mağaranın önüne gelirler. Tecrübeli avcı: “Burada ayı gibi büyük hayvanlar barınır. Bu hayvanlar tehlikelidir. Onları tahrik etmemek gerekir. Bu durumda, mağaranın önüne yatın ve içeriden hayvanın çıkmasını bekleyin.” Bunun üzerine dört arkadaş mağaranın önünde pusuya yatarlar. Ertesi gün gazetelerde garip bir haber manşete çıkar: “Dört avcıyı tren ezdi!” Meğer tecrübeli avcı ve arkadaşları ayı ini diye bir tren tünelinin önüne yatmışlar.</a:t>
            </a:r>
          </a:p>
        </p:txBody>
      </p:sp>
      <p:sp>
        <p:nvSpPr>
          <p:cNvPr id="615427" name="Text Box 3"/>
          <p:cNvSpPr txBox="1">
            <a:spLocks noChangeArrowheads="1"/>
          </p:cNvSpPr>
          <p:nvPr/>
        </p:nvSpPr>
        <p:spPr bwMode="auto">
          <a:xfrm>
            <a:off x="1301750" y="428625"/>
            <a:ext cx="6149975" cy="366713"/>
          </a:xfrm>
          <a:prstGeom prst="rect">
            <a:avLst/>
          </a:prstGeom>
          <a:noFill/>
          <a:ln w="9525">
            <a:noFill/>
            <a:miter lim="800000"/>
            <a:headEnd type="none" w="sm" len="sm"/>
            <a:tailEnd type="none" w="sm" len="sm"/>
          </a:ln>
          <a:effectLst/>
        </p:spPr>
        <p:txBody>
          <a:bodyPr wrap="none">
            <a:spAutoFit/>
          </a:bodyPr>
          <a:lstStyle/>
          <a:p>
            <a:r>
              <a:rPr lang="tr-TR" sz="1800" b="1">
                <a:solidFill>
                  <a:srgbClr val="FF3300"/>
                </a:solidFill>
                <a:latin typeface="Comic Sans MS" pitchFamily="66" charset="0"/>
              </a:rPr>
              <a:t>YANLIŞ BELİRLENEN HEDEF KİŞİYE ZARAR VERİR</a:t>
            </a:r>
          </a:p>
        </p:txBody>
      </p:sp>
      <p:sp>
        <p:nvSpPr>
          <p:cNvPr id="615428" name="Text Box 4"/>
          <p:cNvSpPr txBox="1">
            <a:spLocks noChangeArrowheads="1"/>
          </p:cNvSpPr>
          <p:nvPr/>
        </p:nvSpPr>
        <p:spPr bwMode="auto">
          <a:xfrm>
            <a:off x="6516688" y="6308725"/>
            <a:ext cx="1968500" cy="274638"/>
          </a:xfrm>
          <a:prstGeom prst="rect">
            <a:avLst/>
          </a:prstGeom>
          <a:solidFill>
            <a:srgbClr val="6666FF"/>
          </a:solidFill>
          <a:ln w="9525">
            <a:noFill/>
            <a:miter lim="800000"/>
            <a:headEnd type="none" w="sm" len="sm"/>
            <a:tailEnd type="none" w="sm" len="sm"/>
          </a:ln>
          <a:effectLst/>
        </p:spPr>
        <p:txBody>
          <a:bodyPr>
            <a:spAutoFit/>
          </a:bodyPr>
          <a:lstStyle/>
          <a:p>
            <a:r>
              <a:rPr lang="tr-TR" sz="1200">
                <a:solidFill>
                  <a:schemeClr val="bg1"/>
                </a:solidFill>
              </a:rPr>
              <a:t>Yanlış hedef</a:t>
            </a:r>
          </a:p>
        </p:txBody>
      </p:sp>
    </p:spTree>
  </p:cSld>
  <p:clrMapOvr>
    <a:masterClrMapping/>
  </p:clrMapOvr>
  <p:transition spd="med">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971550" y="476250"/>
            <a:ext cx="5329238" cy="1600200"/>
          </a:xfrm>
        </p:spPr>
        <p:txBody>
          <a:bodyPr/>
          <a:lstStyle/>
          <a:p>
            <a:pPr algn="r"/>
            <a:r>
              <a:rPr lang="tr-TR" sz="4400" u="sng">
                <a:solidFill>
                  <a:srgbClr val="FFFF00"/>
                </a:solidFill>
              </a:rPr>
              <a:t>2. PLÂNLI ÇALIŞMA</a:t>
            </a:r>
            <a:r>
              <a:rPr lang="tr-TR" sz="4400">
                <a:solidFill>
                  <a:srgbClr val="FFFF00"/>
                </a:solidFill>
              </a:rPr>
              <a:t/>
            </a:r>
            <a:br>
              <a:rPr lang="tr-TR" sz="4400">
                <a:solidFill>
                  <a:srgbClr val="FFFF00"/>
                </a:solidFill>
              </a:rPr>
            </a:br>
            <a:endParaRPr lang="tr-TR" sz="4400">
              <a:solidFill>
                <a:srgbClr val="FFFF00"/>
              </a:solidFill>
            </a:endParaRPr>
          </a:p>
        </p:txBody>
      </p:sp>
      <p:sp>
        <p:nvSpPr>
          <p:cNvPr id="159756" name="Text Box 12"/>
          <p:cNvSpPr txBox="1">
            <a:spLocks noChangeArrowheads="1"/>
          </p:cNvSpPr>
          <p:nvPr/>
        </p:nvSpPr>
        <p:spPr bwMode="auto">
          <a:xfrm>
            <a:off x="838200" y="2057400"/>
            <a:ext cx="5446713" cy="3743325"/>
          </a:xfrm>
          <a:prstGeom prst="rect">
            <a:avLst/>
          </a:prstGeom>
          <a:noFill/>
          <a:ln w="9525">
            <a:noFill/>
            <a:miter lim="800000"/>
            <a:headEnd type="none" w="sm" len="sm"/>
            <a:tailEnd type="none" w="sm" len="sm"/>
          </a:ln>
          <a:effectLst/>
        </p:spPr>
        <p:txBody>
          <a:bodyPr wrap="none">
            <a:spAutoFit/>
          </a:bodyPr>
          <a:lstStyle/>
          <a:p>
            <a:pPr algn="l">
              <a:buFontTx/>
              <a:buChar char="•"/>
            </a:pPr>
            <a:r>
              <a:rPr lang="tr-TR">
                <a:effectLst>
                  <a:outerShdw blurRad="38100" dist="38100" dir="2700000" algn="tl">
                    <a:srgbClr val="000000"/>
                  </a:outerShdw>
                </a:effectLst>
              </a:rPr>
              <a:t> </a:t>
            </a:r>
            <a:r>
              <a:rPr lang="tr-TR">
                <a:effectLst>
                  <a:outerShdw blurRad="38100" dist="38100" dir="2700000" algn="tl">
                    <a:srgbClr val="000000"/>
                  </a:outerShdw>
                </a:effectLst>
                <a:latin typeface="Arial" charset="0"/>
              </a:rPr>
              <a:t>Çalışılması gereken dersler belirlenir.</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Hangi konuların çalışılacağı belirlenir.</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Kaynaklar belirlenir.</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Ne kadar çalışılacağı belirlenir.</a:t>
            </a:r>
          </a:p>
          <a:p>
            <a:pPr algn="l">
              <a:buFontTx/>
              <a:buChar char="•"/>
            </a:pPr>
            <a:endParaRPr lang="tr-TR">
              <a:effectLst>
                <a:outerShdw blurRad="38100" dist="38100" dir="2700000" algn="tl">
                  <a:srgbClr val="000000"/>
                </a:outerShdw>
              </a:effectLst>
              <a:latin typeface="Arial" charset="0"/>
            </a:endParaRPr>
          </a:p>
          <a:p>
            <a:pPr algn="l">
              <a:buFontTx/>
              <a:buChar char="•"/>
            </a:pPr>
            <a:r>
              <a:rPr lang="tr-TR">
                <a:effectLst>
                  <a:outerShdw blurRad="38100" dist="38100" dir="2700000" algn="tl">
                    <a:srgbClr val="000000"/>
                  </a:outerShdw>
                </a:effectLst>
                <a:latin typeface="Arial" charset="0"/>
              </a:rPr>
              <a:t> Hangi sürede çalışılacağı belirlenir.</a:t>
            </a:r>
          </a:p>
          <a:p>
            <a:pPr algn="l"/>
            <a:endParaRPr lang="tr-TR">
              <a:latin typeface="Arial" charset="0"/>
            </a:endParaRPr>
          </a:p>
        </p:txBody>
      </p:sp>
    </p:spTree>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Art Arda Sıralı">
  <a:themeElements>
    <a:clrScheme name="Art Arda Sıralı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Art Arda Sıralı">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rt Arda Sıralı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Art Arda Sıralı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Art Arda Sıralı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Art Arda Sıralı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Art Arda Sıralı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Art Arda Sıralı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Art Arda Sıralı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Art Arda Sıralı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Art Arda Sıralı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de Açılıyor">
  <a:themeElements>
    <a:clrScheme name="Perde Açılıyor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Perde Açılıyor">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erde Açılıyor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Perde Açılıyor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Perde Açılıyor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Perde Açılıyor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Perde Açılıyor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Perde Açılıyor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Perde Açılıyor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Perde Açılıyor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Perde Açılıyor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Generic">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
      </a:majorFont>
      <a:minorFont>
        <a:latin typeface="Comic Sans MS"/>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2163</TotalTime>
  <Words>1086</Words>
  <Application>Microsoft PowerPoint</Application>
  <PresentationFormat>Ekran Gösterisi (4:3)</PresentationFormat>
  <Paragraphs>211</Paragraphs>
  <Slides>25</Slides>
  <Notes>0</Notes>
  <HiddenSlides>0</HiddenSlides>
  <MMClips>0</MMClips>
  <ScaleCrop>false</ScaleCrop>
  <HeadingPairs>
    <vt:vector size="8" baseType="variant">
      <vt:variant>
        <vt:lpstr>Kullanılan Yazı Tipleri</vt:lpstr>
      </vt:variant>
      <vt:variant>
        <vt:i4>7</vt:i4>
      </vt:variant>
      <vt:variant>
        <vt:lpstr>Tema</vt:lpstr>
      </vt:variant>
      <vt:variant>
        <vt:i4>4</vt:i4>
      </vt:variant>
      <vt:variant>
        <vt:lpstr>Katıştırılmış OLE Hizmet Programları</vt:lpstr>
      </vt:variant>
      <vt:variant>
        <vt:i4>1</vt:i4>
      </vt:variant>
      <vt:variant>
        <vt:lpstr>Slayt Başlıkları</vt:lpstr>
      </vt:variant>
      <vt:variant>
        <vt:i4>25</vt:i4>
      </vt:variant>
    </vt:vector>
  </HeadingPairs>
  <TitlesOfParts>
    <vt:vector size="37" baseType="lpstr">
      <vt:lpstr>Times New Roman</vt:lpstr>
      <vt:lpstr>Arial</vt:lpstr>
      <vt:lpstr>Wingdings</vt:lpstr>
      <vt:lpstr>Tahoma</vt:lpstr>
      <vt:lpstr>Arial Narrow</vt:lpstr>
      <vt:lpstr>Comic Sans MS</vt:lpstr>
      <vt:lpstr>Verdana</vt:lpstr>
      <vt:lpstr>Art Arda Sıralı</vt:lpstr>
      <vt:lpstr>Perde Açılıyor</vt:lpstr>
      <vt:lpstr>Generic</vt:lpstr>
      <vt:lpstr>Boyalı Kalemler</vt:lpstr>
      <vt:lpstr>Microsoft Graph Grafiği</vt:lpstr>
      <vt:lpstr> 75. YIL İMKB - YİBO  REHBERLİK  SERVİSİ </vt:lpstr>
      <vt:lpstr>Slayt 2</vt:lpstr>
      <vt:lpstr>Slayt 3</vt:lpstr>
      <vt:lpstr>Slayt 4</vt:lpstr>
      <vt:lpstr>BAŞARIYA EKİP ÇALIŞMASI İLE ULAŞILIR</vt:lpstr>
      <vt:lpstr>BAŞARININ YOLU BİLİNMELİDİR!</vt:lpstr>
      <vt:lpstr>  1 . HEDEF BELİRLEME  </vt:lpstr>
      <vt:lpstr>Slayt 8</vt:lpstr>
      <vt:lpstr>2. PLÂNLI ÇALIŞMA </vt:lpstr>
      <vt:lpstr>BÜTÜN SORUNLAR PLÂNSIZLIKTAN DOĞAR</vt:lpstr>
      <vt:lpstr>3. ÇALIŞMA ORTAMI  </vt:lpstr>
      <vt:lpstr>4. MOTİVASYON  </vt:lpstr>
      <vt:lpstr>SİZ İSTEMEZSENİZ KİMSE SİZİ HEDEFİNİZE ULAŞTIRAMAZ</vt:lpstr>
      <vt:lpstr>5. KONSANTRASYON</vt:lpstr>
      <vt:lpstr>SİSTEMİN BİR ÇARKI DURURSA SİSTEM İŞE YARAMAZ</vt:lpstr>
      <vt:lpstr>6. VERİMLİ ÇALIŞMA</vt:lpstr>
      <vt:lpstr>A. ÖN HAZIRLIK</vt:lpstr>
      <vt:lpstr>B. DİNLEME </vt:lpstr>
      <vt:lpstr>C. OKUMA</vt:lpstr>
      <vt:lpstr>D. NOT TUTMA</vt:lpstr>
      <vt:lpstr>E. TEKRAR</vt:lpstr>
      <vt:lpstr>F. TEST TEKNİĞİ</vt:lpstr>
      <vt:lpstr>Slayt 23</vt:lpstr>
      <vt:lpstr>EMEKLERİNİZ   ASLA   BOŞA   GİTMEYECEK!</vt:lpstr>
      <vt:lpstr>TEŞEKKÜR EDERİM.          Ferdi KAYA         Rehber Öğretmen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HOŞ GELDİNİZ</dc:title>
  <dc:creator>EROL AKDAĞ</dc:creator>
  <dc:description>erolakdag41@yahoo.com</dc:description>
  <cp:lastModifiedBy>Nihat</cp:lastModifiedBy>
  <cp:revision>354</cp:revision>
  <dcterms:created xsi:type="dcterms:W3CDTF">2000-11-20T20:20:20Z</dcterms:created>
  <dcterms:modified xsi:type="dcterms:W3CDTF">2013-02-20T23:22:28Z</dcterms:modified>
</cp:coreProperties>
</file>