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3" r:id="rId1"/>
  </p:sldMasterIdLst>
  <p:sldIdLst>
    <p:sldId id="256" r:id="rId2"/>
    <p:sldId id="257" r:id="rId3"/>
    <p:sldId id="258" r:id="rId4"/>
    <p:sldId id="260" r:id="rId5"/>
    <p:sldId id="259" r:id="rId6"/>
    <p:sldId id="261" r:id="rId7"/>
    <p:sldId id="263" r:id="rId8"/>
    <p:sldId id="264" r:id="rId9"/>
    <p:sldId id="272" r:id="rId10"/>
    <p:sldId id="265" r:id="rId11"/>
    <p:sldId id="276" r:id="rId12"/>
    <p:sldId id="277" r:id="rId13"/>
    <p:sldId id="278" r:id="rId14"/>
    <p:sldId id="279" r:id="rId15"/>
    <p:sldId id="270" r:id="rId16"/>
    <p:sldId id="271" r:id="rId17"/>
    <p:sldId id="273" r:id="rId18"/>
    <p:sldId id="274" r:id="rId19"/>
    <p:sldId id="275" r:id="rId20"/>
    <p:sldId id="280" r:id="rId21"/>
    <p:sldId id="281" r:id="rId22"/>
    <p:sldId id="282" r:id="rId23"/>
    <p:sldId id="283" r:id="rId24"/>
    <p:sldId id="286" r:id="rId25"/>
    <p:sldId id="284" r:id="rId26"/>
    <p:sldId id="287" r:id="rId27"/>
    <p:sldId id="288" r:id="rId28"/>
    <p:sldId id="289" r:id="rId29"/>
    <p:sldId id="290" r:id="rId30"/>
    <p:sldId id="291" r:id="rId31"/>
    <p:sldId id="292" r:id="rId32"/>
    <p:sldId id="293" r:id="rId33"/>
    <p:sldId id="295" r:id="rId34"/>
    <p:sldId id="296" r:id="rId35"/>
    <p:sldId id="294" r:id="rId36"/>
  </p:sldIdLst>
  <p:sldSz cx="9144000" cy="6858000" type="screen4x3"/>
  <p:notesSz cx="6858000" cy="9144000"/>
  <p:defaultTextStyle>
    <a:defPPr>
      <a:defRPr lang="tr-TR"/>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03F15"/>
    <a:srgbClr val="1B0FBD"/>
    <a:srgbClr val="FF9900"/>
    <a:srgbClr val="000000"/>
    <a:srgbClr val="99CCFF"/>
    <a:srgbClr val="FF3399"/>
    <a:srgbClr val="FF0000"/>
    <a:srgbClr val="6699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17" autoAdjust="0"/>
    <p:restoredTop sz="94660"/>
  </p:normalViewPr>
  <p:slideViewPr>
    <p:cSldViewPr>
      <p:cViewPr varScale="1">
        <p:scale>
          <a:sx n="73" d="100"/>
          <a:sy n="73" d="100"/>
        </p:scale>
        <p:origin x="-129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7.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2.wmf"/></Relationship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4754" name="Rectangle 2"/>
          <p:cNvSpPr>
            <a:spLocks noGrp="1" noChangeArrowheads="1"/>
          </p:cNvSpPr>
          <p:nvPr>
            <p:ph type="ctrTitle" sz="quarter"/>
          </p:nvPr>
        </p:nvSpPr>
        <p:spPr>
          <a:xfrm>
            <a:off x="2738438" y="1381125"/>
            <a:ext cx="6253162" cy="2333625"/>
          </a:xfrm>
        </p:spPr>
        <p:txBody>
          <a:bodyPr/>
          <a:lstStyle>
            <a:lvl1pPr>
              <a:defRPr/>
            </a:lvl1pPr>
          </a:lstStyle>
          <a:p>
            <a:r>
              <a:rPr lang="tr-TR"/>
              <a:t>Asılın başlık stili için tıklatın</a:t>
            </a:r>
          </a:p>
        </p:txBody>
      </p:sp>
      <p:sp>
        <p:nvSpPr>
          <p:cNvPr id="74755" name="Rectangle 3"/>
          <p:cNvSpPr>
            <a:spLocks noGrp="1" noChangeArrowheads="1"/>
          </p:cNvSpPr>
          <p:nvPr>
            <p:ph type="subTitle" sz="quarter" idx="1"/>
          </p:nvPr>
        </p:nvSpPr>
        <p:spPr>
          <a:xfrm>
            <a:off x="2741613" y="4124325"/>
            <a:ext cx="6249987" cy="1285875"/>
          </a:xfrm>
        </p:spPr>
        <p:txBody>
          <a:bodyPr/>
          <a:lstStyle>
            <a:lvl1pPr marL="0" indent="0" algn="ctr">
              <a:buFont typeface="Wingdings" pitchFamily="2" charset="2"/>
              <a:buNone/>
              <a:defRPr/>
            </a:lvl1pPr>
          </a:lstStyle>
          <a:p>
            <a:r>
              <a:rPr lang="tr-TR"/>
              <a:t>Asılın alt başlık stili için tıklatın</a:t>
            </a:r>
          </a:p>
        </p:txBody>
      </p:sp>
      <p:sp>
        <p:nvSpPr>
          <p:cNvPr id="74756" name="Rectangle 4"/>
          <p:cNvSpPr>
            <a:spLocks noGrp="1" noChangeArrowheads="1"/>
          </p:cNvSpPr>
          <p:nvPr>
            <p:ph type="dt" sz="quarter" idx="2"/>
          </p:nvPr>
        </p:nvSpPr>
        <p:spPr>
          <a:xfrm>
            <a:off x="2743200" y="5410200"/>
            <a:ext cx="6248400" cy="457200"/>
          </a:xfrm>
        </p:spPr>
        <p:txBody>
          <a:bodyPr wrap="none"/>
          <a:lstStyle>
            <a:lvl1pPr>
              <a:defRPr sz="3200" b="1">
                <a:latin typeface="+mn-lt"/>
              </a:defRPr>
            </a:lvl1pPr>
          </a:lstStyle>
          <a:p>
            <a:endParaRPr lang="tr-TR"/>
          </a:p>
        </p:txBody>
      </p:sp>
      <p:grpSp>
        <p:nvGrpSpPr>
          <p:cNvPr id="74757" name="Group 5"/>
          <p:cNvGrpSpPr>
            <a:grpSpLocks/>
          </p:cNvGrpSpPr>
          <p:nvPr/>
        </p:nvGrpSpPr>
        <p:grpSpPr bwMode="auto">
          <a:xfrm>
            <a:off x="0" y="0"/>
            <a:ext cx="1557338" cy="6878638"/>
            <a:chOff x="0" y="-6"/>
            <a:chExt cx="981" cy="4333"/>
          </a:xfrm>
        </p:grpSpPr>
        <p:sp>
          <p:nvSpPr>
            <p:cNvPr id="74758" name="Rectangle 6"/>
            <p:cNvSpPr>
              <a:spLocks noChangeArrowheads="1"/>
            </p:cNvSpPr>
            <p:nvPr/>
          </p:nvSpPr>
          <p:spPr bwMode="auto">
            <a:xfrm>
              <a:off x="453" y="2151"/>
              <a:ext cx="114" cy="2170"/>
            </a:xfrm>
            <a:prstGeom prst="rect">
              <a:avLst/>
            </a:prstGeom>
            <a:gradFill rotWithShape="0">
              <a:gsLst>
                <a:gs pos="0">
                  <a:schemeClr val="accent1"/>
                </a:gs>
                <a:gs pos="100000">
                  <a:schemeClr val="accent1">
                    <a:gamma/>
                    <a:shade val="46275"/>
                    <a:invGamma/>
                  </a:schemeClr>
                </a:gs>
              </a:gsLst>
              <a:lin ang="0" scaled="1"/>
            </a:gradFill>
            <a:ln w="9525">
              <a:noFill/>
              <a:miter lim="800000"/>
              <a:headEnd/>
              <a:tailEnd/>
            </a:ln>
            <a:effectLst/>
          </p:spPr>
          <p:txBody>
            <a:bodyPr/>
            <a:lstStyle/>
            <a:p>
              <a:endParaRPr lang="tr-TR"/>
            </a:p>
          </p:txBody>
        </p:sp>
        <p:sp>
          <p:nvSpPr>
            <p:cNvPr id="74759" name="Rectangle 7"/>
            <p:cNvSpPr>
              <a:spLocks noChangeArrowheads="1"/>
            </p:cNvSpPr>
            <p:nvPr/>
          </p:nvSpPr>
          <p:spPr bwMode="auto">
            <a:xfrm>
              <a:off x="0" y="2151"/>
              <a:ext cx="221" cy="2170"/>
            </a:xfrm>
            <a:prstGeom prst="rect">
              <a:avLst/>
            </a:prstGeom>
            <a:gradFill rotWithShape="0">
              <a:gsLst>
                <a:gs pos="0">
                  <a:schemeClr val="accent1"/>
                </a:gs>
                <a:gs pos="100000">
                  <a:schemeClr val="accent1">
                    <a:gamma/>
                    <a:shade val="46275"/>
                    <a:invGamma/>
                  </a:schemeClr>
                </a:gs>
              </a:gsLst>
              <a:lin ang="0" scaled="1"/>
            </a:gradFill>
            <a:ln w="9525">
              <a:noFill/>
              <a:miter lim="800000"/>
              <a:headEnd/>
              <a:tailEnd/>
            </a:ln>
            <a:effectLst/>
          </p:spPr>
          <p:txBody>
            <a:bodyPr wrap="none" lIns="92075" tIns="46038" rIns="92075" bIns="46038" anchor="ctr"/>
            <a:lstStyle/>
            <a:p>
              <a:pPr>
                <a:spcBef>
                  <a:spcPct val="50000"/>
                </a:spcBef>
              </a:pPr>
              <a:endParaRPr kumimoji="1" lang="tr-TR" sz="2400">
                <a:latin typeface="Times New Roman" pitchFamily="18" charset="0"/>
              </a:endParaRPr>
            </a:p>
          </p:txBody>
        </p:sp>
        <p:sp>
          <p:nvSpPr>
            <p:cNvPr id="74760" name="Rectangle 8"/>
            <p:cNvSpPr>
              <a:spLocks noChangeArrowheads="1"/>
            </p:cNvSpPr>
            <p:nvPr/>
          </p:nvSpPr>
          <p:spPr bwMode="auto">
            <a:xfrm>
              <a:off x="222" y="2151"/>
              <a:ext cx="231" cy="2170"/>
            </a:xfrm>
            <a:prstGeom prst="rect">
              <a:avLst/>
            </a:prstGeom>
            <a:gradFill rotWithShape="0">
              <a:gsLst>
                <a:gs pos="0">
                  <a:schemeClr val="accent1">
                    <a:gamma/>
                    <a:shade val="46275"/>
                    <a:invGamma/>
                  </a:schemeClr>
                </a:gs>
                <a:gs pos="100000">
                  <a:schemeClr val="accent1"/>
                </a:gs>
              </a:gsLst>
              <a:lin ang="0" scaled="1"/>
            </a:gradFill>
            <a:ln w="9525">
              <a:noFill/>
              <a:miter lim="800000"/>
              <a:headEnd/>
              <a:tailEnd/>
            </a:ln>
            <a:effectLst/>
          </p:spPr>
          <p:txBody>
            <a:bodyPr/>
            <a:lstStyle/>
            <a:p>
              <a:endParaRPr lang="tr-TR"/>
            </a:p>
          </p:txBody>
        </p:sp>
        <p:sp>
          <p:nvSpPr>
            <p:cNvPr id="74761" name="Rectangle 9"/>
            <p:cNvSpPr>
              <a:spLocks noChangeArrowheads="1"/>
            </p:cNvSpPr>
            <p:nvPr/>
          </p:nvSpPr>
          <p:spPr bwMode="auto">
            <a:xfrm>
              <a:off x="567" y="2160"/>
              <a:ext cx="204" cy="2161"/>
            </a:xfrm>
            <a:prstGeom prst="rect">
              <a:avLst/>
            </a:prstGeom>
            <a:gradFill rotWithShape="0">
              <a:gsLst>
                <a:gs pos="0">
                  <a:schemeClr val="accent1">
                    <a:gamma/>
                    <a:shade val="46275"/>
                    <a:invGamma/>
                  </a:schemeClr>
                </a:gs>
                <a:gs pos="100000">
                  <a:schemeClr val="accent1"/>
                </a:gs>
              </a:gsLst>
              <a:lin ang="0" scaled="1"/>
            </a:gradFill>
            <a:ln w="9525">
              <a:noFill/>
              <a:miter lim="800000"/>
              <a:headEnd/>
              <a:tailEnd/>
            </a:ln>
            <a:effectLst/>
          </p:spPr>
          <p:txBody>
            <a:bodyPr wrap="none" lIns="92075" tIns="46038" rIns="92075" bIns="46038" anchor="ctr"/>
            <a:lstStyle/>
            <a:p>
              <a:pPr>
                <a:spcBef>
                  <a:spcPct val="50000"/>
                </a:spcBef>
              </a:pPr>
              <a:endParaRPr kumimoji="1" lang="tr-TR" sz="2400">
                <a:latin typeface="Times New Roman" pitchFamily="18" charset="0"/>
              </a:endParaRPr>
            </a:p>
          </p:txBody>
        </p:sp>
        <p:sp>
          <p:nvSpPr>
            <p:cNvPr id="74762" name="Freeform 10"/>
            <p:cNvSpPr>
              <a:spLocks/>
            </p:cNvSpPr>
            <p:nvPr/>
          </p:nvSpPr>
          <p:spPr bwMode="auto">
            <a:xfrm>
              <a:off x="222" y="2636"/>
              <a:ext cx="344" cy="647"/>
            </a:xfrm>
            <a:custGeom>
              <a:avLst/>
              <a:gdLst/>
              <a:ahLst/>
              <a:cxnLst>
                <a:cxn ang="0">
                  <a:pos x="343" y="52"/>
                </a:cxn>
                <a:cxn ang="0">
                  <a:pos x="343" y="194"/>
                </a:cxn>
                <a:cxn ang="0">
                  <a:pos x="335" y="188"/>
                </a:cxn>
                <a:cxn ang="0">
                  <a:pos x="315" y="188"/>
                </a:cxn>
                <a:cxn ang="0">
                  <a:pos x="300" y="194"/>
                </a:cxn>
                <a:cxn ang="0">
                  <a:pos x="284" y="209"/>
                </a:cxn>
                <a:cxn ang="0">
                  <a:pos x="242" y="261"/>
                </a:cxn>
                <a:cxn ang="0">
                  <a:pos x="146" y="366"/>
                </a:cxn>
                <a:cxn ang="0">
                  <a:pos x="50" y="475"/>
                </a:cxn>
                <a:cxn ang="0">
                  <a:pos x="30" y="505"/>
                </a:cxn>
                <a:cxn ang="0">
                  <a:pos x="17" y="535"/>
                </a:cxn>
                <a:cxn ang="0">
                  <a:pos x="10" y="582"/>
                </a:cxn>
                <a:cxn ang="0">
                  <a:pos x="0" y="646"/>
                </a:cxn>
                <a:cxn ang="0">
                  <a:pos x="0" y="365"/>
                </a:cxn>
                <a:cxn ang="0">
                  <a:pos x="5" y="392"/>
                </a:cxn>
                <a:cxn ang="0">
                  <a:pos x="10" y="404"/>
                </a:cxn>
                <a:cxn ang="0">
                  <a:pos x="20" y="410"/>
                </a:cxn>
                <a:cxn ang="0">
                  <a:pos x="30" y="413"/>
                </a:cxn>
                <a:cxn ang="0">
                  <a:pos x="45" y="413"/>
                </a:cxn>
                <a:cxn ang="0">
                  <a:pos x="60" y="407"/>
                </a:cxn>
                <a:cxn ang="0">
                  <a:pos x="257" y="190"/>
                </a:cxn>
                <a:cxn ang="0">
                  <a:pos x="297" y="138"/>
                </a:cxn>
                <a:cxn ang="0">
                  <a:pos x="312" y="111"/>
                </a:cxn>
                <a:cxn ang="0">
                  <a:pos x="325" y="84"/>
                </a:cxn>
                <a:cxn ang="0">
                  <a:pos x="335" y="39"/>
                </a:cxn>
                <a:cxn ang="0">
                  <a:pos x="343" y="0"/>
                </a:cxn>
                <a:cxn ang="0">
                  <a:pos x="343" y="117"/>
                </a:cxn>
              </a:cxnLst>
              <a:rect l="0" t="0" r="r" b="b"/>
              <a:pathLst>
                <a:path w="344" h="647">
                  <a:moveTo>
                    <a:pt x="343" y="52"/>
                  </a:moveTo>
                  <a:lnTo>
                    <a:pt x="343" y="194"/>
                  </a:lnTo>
                  <a:lnTo>
                    <a:pt x="335" y="188"/>
                  </a:lnTo>
                  <a:lnTo>
                    <a:pt x="315" y="188"/>
                  </a:lnTo>
                  <a:lnTo>
                    <a:pt x="300" y="194"/>
                  </a:lnTo>
                  <a:lnTo>
                    <a:pt x="284" y="209"/>
                  </a:lnTo>
                  <a:lnTo>
                    <a:pt x="242" y="261"/>
                  </a:lnTo>
                  <a:lnTo>
                    <a:pt x="146" y="366"/>
                  </a:lnTo>
                  <a:lnTo>
                    <a:pt x="50" y="475"/>
                  </a:lnTo>
                  <a:lnTo>
                    <a:pt x="30" y="505"/>
                  </a:lnTo>
                  <a:lnTo>
                    <a:pt x="17" y="535"/>
                  </a:lnTo>
                  <a:lnTo>
                    <a:pt x="10" y="582"/>
                  </a:lnTo>
                  <a:lnTo>
                    <a:pt x="0" y="646"/>
                  </a:lnTo>
                  <a:lnTo>
                    <a:pt x="0" y="365"/>
                  </a:lnTo>
                  <a:lnTo>
                    <a:pt x="5" y="392"/>
                  </a:lnTo>
                  <a:lnTo>
                    <a:pt x="10" y="404"/>
                  </a:lnTo>
                  <a:lnTo>
                    <a:pt x="20" y="410"/>
                  </a:lnTo>
                  <a:lnTo>
                    <a:pt x="30" y="413"/>
                  </a:lnTo>
                  <a:lnTo>
                    <a:pt x="45" y="413"/>
                  </a:lnTo>
                  <a:lnTo>
                    <a:pt x="60" y="407"/>
                  </a:lnTo>
                  <a:lnTo>
                    <a:pt x="257" y="190"/>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endParaRPr lang="tr-TR"/>
            </a:p>
          </p:txBody>
        </p:sp>
        <p:sp>
          <p:nvSpPr>
            <p:cNvPr id="74763" name="Freeform 11"/>
            <p:cNvSpPr>
              <a:spLocks/>
            </p:cNvSpPr>
            <p:nvPr/>
          </p:nvSpPr>
          <p:spPr bwMode="auto">
            <a:xfrm>
              <a:off x="222" y="2908"/>
              <a:ext cx="344" cy="645"/>
            </a:xfrm>
            <a:custGeom>
              <a:avLst/>
              <a:gdLst/>
              <a:ahLst/>
              <a:cxnLst>
                <a:cxn ang="0">
                  <a:pos x="343" y="52"/>
                </a:cxn>
                <a:cxn ang="0">
                  <a:pos x="343" y="194"/>
                </a:cxn>
                <a:cxn ang="0">
                  <a:pos x="335" y="188"/>
                </a:cxn>
                <a:cxn ang="0">
                  <a:pos x="315" y="188"/>
                </a:cxn>
                <a:cxn ang="0">
                  <a:pos x="300" y="194"/>
                </a:cxn>
                <a:cxn ang="0">
                  <a:pos x="284" y="209"/>
                </a:cxn>
                <a:cxn ang="0">
                  <a:pos x="242" y="260"/>
                </a:cxn>
                <a:cxn ang="0">
                  <a:pos x="146" y="365"/>
                </a:cxn>
                <a:cxn ang="0">
                  <a:pos x="50" y="473"/>
                </a:cxn>
                <a:cxn ang="0">
                  <a:pos x="30" y="504"/>
                </a:cxn>
                <a:cxn ang="0">
                  <a:pos x="17" y="534"/>
                </a:cxn>
                <a:cxn ang="0">
                  <a:pos x="10" y="580"/>
                </a:cxn>
                <a:cxn ang="0">
                  <a:pos x="0" y="644"/>
                </a:cxn>
                <a:cxn ang="0">
                  <a:pos x="0" y="364"/>
                </a:cxn>
                <a:cxn ang="0">
                  <a:pos x="5" y="391"/>
                </a:cxn>
                <a:cxn ang="0">
                  <a:pos x="10" y="403"/>
                </a:cxn>
                <a:cxn ang="0">
                  <a:pos x="20" y="409"/>
                </a:cxn>
                <a:cxn ang="0">
                  <a:pos x="30" y="412"/>
                </a:cxn>
                <a:cxn ang="0">
                  <a:pos x="45" y="412"/>
                </a:cxn>
                <a:cxn ang="0">
                  <a:pos x="60" y="406"/>
                </a:cxn>
                <a:cxn ang="0">
                  <a:pos x="257" y="189"/>
                </a:cxn>
                <a:cxn ang="0">
                  <a:pos x="297" y="138"/>
                </a:cxn>
                <a:cxn ang="0">
                  <a:pos x="312" y="111"/>
                </a:cxn>
                <a:cxn ang="0">
                  <a:pos x="325" y="84"/>
                </a:cxn>
                <a:cxn ang="0">
                  <a:pos x="335" y="39"/>
                </a:cxn>
                <a:cxn ang="0">
                  <a:pos x="343" y="0"/>
                </a:cxn>
                <a:cxn ang="0">
                  <a:pos x="343" y="117"/>
                </a:cxn>
              </a:cxnLst>
              <a:rect l="0" t="0" r="r" b="b"/>
              <a:pathLst>
                <a:path w="344" h="645">
                  <a:moveTo>
                    <a:pt x="343" y="52"/>
                  </a:moveTo>
                  <a:lnTo>
                    <a:pt x="343" y="194"/>
                  </a:lnTo>
                  <a:lnTo>
                    <a:pt x="335" y="188"/>
                  </a:lnTo>
                  <a:lnTo>
                    <a:pt x="315" y="188"/>
                  </a:lnTo>
                  <a:lnTo>
                    <a:pt x="300" y="194"/>
                  </a:lnTo>
                  <a:lnTo>
                    <a:pt x="284" y="209"/>
                  </a:lnTo>
                  <a:lnTo>
                    <a:pt x="242" y="260"/>
                  </a:lnTo>
                  <a:lnTo>
                    <a:pt x="146" y="365"/>
                  </a:lnTo>
                  <a:lnTo>
                    <a:pt x="50" y="473"/>
                  </a:lnTo>
                  <a:lnTo>
                    <a:pt x="30" y="504"/>
                  </a:lnTo>
                  <a:lnTo>
                    <a:pt x="17" y="534"/>
                  </a:lnTo>
                  <a:lnTo>
                    <a:pt x="10" y="580"/>
                  </a:lnTo>
                  <a:lnTo>
                    <a:pt x="0" y="644"/>
                  </a:lnTo>
                  <a:lnTo>
                    <a:pt x="0" y="364"/>
                  </a:lnTo>
                  <a:lnTo>
                    <a:pt x="5" y="391"/>
                  </a:lnTo>
                  <a:lnTo>
                    <a:pt x="10" y="403"/>
                  </a:lnTo>
                  <a:lnTo>
                    <a:pt x="20" y="409"/>
                  </a:lnTo>
                  <a:lnTo>
                    <a:pt x="30" y="412"/>
                  </a:lnTo>
                  <a:lnTo>
                    <a:pt x="45" y="412"/>
                  </a:lnTo>
                  <a:lnTo>
                    <a:pt x="60" y="406"/>
                  </a:lnTo>
                  <a:lnTo>
                    <a:pt x="257" y="189"/>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endParaRPr lang="tr-TR"/>
            </a:p>
          </p:txBody>
        </p:sp>
        <p:sp>
          <p:nvSpPr>
            <p:cNvPr id="74764" name="Freeform 12"/>
            <p:cNvSpPr>
              <a:spLocks/>
            </p:cNvSpPr>
            <p:nvPr/>
          </p:nvSpPr>
          <p:spPr bwMode="auto">
            <a:xfrm>
              <a:off x="222" y="3165"/>
              <a:ext cx="344" cy="645"/>
            </a:xfrm>
            <a:custGeom>
              <a:avLst/>
              <a:gdLst/>
              <a:ahLst/>
              <a:cxnLst>
                <a:cxn ang="0">
                  <a:pos x="343" y="52"/>
                </a:cxn>
                <a:cxn ang="0">
                  <a:pos x="343" y="194"/>
                </a:cxn>
                <a:cxn ang="0">
                  <a:pos x="335" y="188"/>
                </a:cxn>
                <a:cxn ang="0">
                  <a:pos x="315" y="188"/>
                </a:cxn>
                <a:cxn ang="0">
                  <a:pos x="300" y="194"/>
                </a:cxn>
                <a:cxn ang="0">
                  <a:pos x="284" y="209"/>
                </a:cxn>
                <a:cxn ang="0">
                  <a:pos x="242" y="260"/>
                </a:cxn>
                <a:cxn ang="0">
                  <a:pos x="146" y="365"/>
                </a:cxn>
                <a:cxn ang="0">
                  <a:pos x="50" y="473"/>
                </a:cxn>
                <a:cxn ang="0">
                  <a:pos x="30" y="504"/>
                </a:cxn>
                <a:cxn ang="0">
                  <a:pos x="17" y="534"/>
                </a:cxn>
                <a:cxn ang="0">
                  <a:pos x="10" y="580"/>
                </a:cxn>
                <a:cxn ang="0">
                  <a:pos x="0" y="644"/>
                </a:cxn>
                <a:cxn ang="0">
                  <a:pos x="0" y="364"/>
                </a:cxn>
                <a:cxn ang="0">
                  <a:pos x="5" y="391"/>
                </a:cxn>
                <a:cxn ang="0">
                  <a:pos x="10" y="403"/>
                </a:cxn>
                <a:cxn ang="0">
                  <a:pos x="20" y="409"/>
                </a:cxn>
                <a:cxn ang="0">
                  <a:pos x="30" y="412"/>
                </a:cxn>
                <a:cxn ang="0">
                  <a:pos x="45" y="412"/>
                </a:cxn>
                <a:cxn ang="0">
                  <a:pos x="60" y="406"/>
                </a:cxn>
                <a:cxn ang="0">
                  <a:pos x="257" y="189"/>
                </a:cxn>
                <a:cxn ang="0">
                  <a:pos x="297" y="138"/>
                </a:cxn>
                <a:cxn ang="0">
                  <a:pos x="312" y="111"/>
                </a:cxn>
                <a:cxn ang="0">
                  <a:pos x="325" y="84"/>
                </a:cxn>
                <a:cxn ang="0">
                  <a:pos x="335" y="39"/>
                </a:cxn>
                <a:cxn ang="0">
                  <a:pos x="343" y="0"/>
                </a:cxn>
                <a:cxn ang="0">
                  <a:pos x="343" y="117"/>
                </a:cxn>
              </a:cxnLst>
              <a:rect l="0" t="0" r="r" b="b"/>
              <a:pathLst>
                <a:path w="344" h="645">
                  <a:moveTo>
                    <a:pt x="343" y="52"/>
                  </a:moveTo>
                  <a:lnTo>
                    <a:pt x="343" y="194"/>
                  </a:lnTo>
                  <a:lnTo>
                    <a:pt x="335" y="188"/>
                  </a:lnTo>
                  <a:lnTo>
                    <a:pt x="315" y="188"/>
                  </a:lnTo>
                  <a:lnTo>
                    <a:pt x="300" y="194"/>
                  </a:lnTo>
                  <a:lnTo>
                    <a:pt x="284" y="209"/>
                  </a:lnTo>
                  <a:lnTo>
                    <a:pt x="242" y="260"/>
                  </a:lnTo>
                  <a:lnTo>
                    <a:pt x="146" y="365"/>
                  </a:lnTo>
                  <a:lnTo>
                    <a:pt x="50" y="473"/>
                  </a:lnTo>
                  <a:lnTo>
                    <a:pt x="30" y="504"/>
                  </a:lnTo>
                  <a:lnTo>
                    <a:pt x="17" y="534"/>
                  </a:lnTo>
                  <a:lnTo>
                    <a:pt x="10" y="580"/>
                  </a:lnTo>
                  <a:lnTo>
                    <a:pt x="0" y="644"/>
                  </a:lnTo>
                  <a:lnTo>
                    <a:pt x="0" y="364"/>
                  </a:lnTo>
                  <a:lnTo>
                    <a:pt x="5" y="391"/>
                  </a:lnTo>
                  <a:lnTo>
                    <a:pt x="10" y="403"/>
                  </a:lnTo>
                  <a:lnTo>
                    <a:pt x="20" y="409"/>
                  </a:lnTo>
                  <a:lnTo>
                    <a:pt x="30" y="412"/>
                  </a:lnTo>
                  <a:lnTo>
                    <a:pt x="45" y="412"/>
                  </a:lnTo>
                  <a:lnTo>
                    <a:pt x="60" y="406"/>
                  </a:lnTo>
                  <a:lnTo>
                    <a:pt x="257" y="189"/>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endParaRPr lang="tr-TR"/>
            </a:p>
          </p:txBody>
        </p:sp>
        <p:sp>
          <p:nvSpPr>
            <p:cNvPr id="74765" name="Freeform 13"/>
            <p:cNvSpPr>
              <a:spLocks/>
            </p:cNvSpPr>
            <p:nvPr/>
          </p:nvSpPr>
          <p:spPr bwMode="auto">
            <a:xfrm>
              <a:off x="222" y="3420"/>
              <a:ext cx="344" cy="646"/>
            </a:xfrm>
            <a:custGeom>
              <a:avLst/>
              <a:gdLst/>
              <a:ahLst/>
              <a:cxnLst>
                <a:cxn ang="0">
                  <a:pos x="343" y="52"/>
                </a:cxn>
                <a:cxn ang="0">
                  <a:pos x="343" y="194"/>
                </a:cxn>
                <a:cxn ang="0">
                  <a:pos x="335" y="188"/>
                </a:cxn>
                <a:cxn ang="0">
                  <a:pos x="315" y="188"/>
                </a:cxn>
                <a:cxn ang="0">
                  <a:pos x="300" y="194"/>
                </a:cxn>
                <a:cxn ang="0">
                  <a:pos x="284" y="209"/>
                </a:cxn>
                <a:cxn ang="0">
                  <a:pos x="242" y="260"/>
                </a:cxn>
                <a:cxn ang="0">
                  <a:pos x="146" y="366"/>
                </a:cxn>
                <a:cxn ang="0">
                  <a:pos x="50" y="474"/>
                </a:cxn>
                <a:cxn ang="0">
                  <a:pos x="30" y="504"/>
                </a:cxn>
                <a:cxn ang="0">
                  <a:pos x="17" y="534"/>
                </a:cxn>
                <a:cxn ang="0">
                  <a:pos x="10" y="581"/>
                </a:cxn>
                <a:cxn ang="0">
                  <a:pos x="0" y="645"/>
                </a:cxn>
                <a:cxn ang="0">
                  <a:pos x="0" y="364"/>
                </a:cxn>
                <a:cxn ang="0">
                  <a:pos x="5" y="391"/>
                </a:cxn>
                <a:cxn ang="0">
                  <a:pos x="10" y="403"/>
                </a:cxn>
                <a:cxn ang="0">
                  <a:pos x="20" y="409"/>
                </a:cxn>
                <a:cxn ang="0">
                  <a:pos x="30" y="412"/>
                </a:cxn>
                <a:cxn ang="0">
                  <a:pos x="45" y="412"/>
                </a:cxn>
                <a:cxn ang="0">
                  <a:pos x="60" y="406"/>
                </a:cxn>
                <a:cxn ang="0">
                  <a:pos x="257" y="189"/>
                </a:cxn>
                <a:cxn ang="0">
                  <a:pos x="297" y="138"/>
                </a:cxn>
                <a:cxn ang="0">
                  <a:pos x="312" y="111"/>
                </a:cxn>
                <a:cxn ang="0">
                  <a:pos x="325" y="84"/>
                </a:cxn>
                <a:cxn ang="0">
                  <a:pos x="335" y="39"/>
                </a:cxn>
                <a:cxn ang="0">
                  <a:pos x="343" y="0"/>
                </a:cxn>
                <a:cxn ang="0">
                  <a:pos x="343" y="117"/>
                </a:cxn>
              </a:cxnLst>
              <a:rect l="0" t="0" r="r" b="b"/>
              <a:pathLst>
                <a:path w="344" h="646">
                  <a:moveTo>
                    <a:pt x="343" y="52"/>
                  </a:moveTo>
                  <a:lnTo>
                    <a:pt x="343" y="194"/>
                  </a:lnTo>
                  <a:lnTo>
                    <a:pt x="335" y="188"/>
                  </a:lnTo>
                  <a:lnTo>
                    <a:pt x="315" y="188"/>
                  </a:lnTo>
                  <a:lnTo>
                    <a:pt x="300" y="194"/>
                  </a:lnTo>
                  <a:lnTo>
                    <a:pt x="284" y="209"/>
                  </a:lnTo>
                  <a:lnTo>
                    <a:pt x="242" y="260"/>
                  </a:lnTo>
                  <a:lnTo>
                    <a:pt x="146" y="366"/>
                  </a:lnTo>
                  <a:lnTo>
                    <a:pt x="50" y="474"/>
                  </a:lnTo>
                  <a:lnTo>
                    <a:pt x="30" y="504"/>
                  </a:lnTo>
                  <a:lnTo>
                    <a:pt x="17" y="534"/>
                  </a:lnTo>
                  <a:lnTo>
                    <a:pt x="10" y="581"/>
                  </a:lnTo>
                  <a:lnTo>
                    <a:pt x="0" y="645"/>
                  </a:lnTo>
                  <a:lnTo>
                    <a:pt x="0" y="364"/>
                  </a:lnTo>
                  <a:lnTo>
                    <a:pt x="5" y="391"/>
                  </a:lnTo>
                  <a:lnTo>
                    <a:pt x="10" y="403"/>
                  </a:lnTo>
                  <a:lnTo>
                    <a:pt x="20" y="409"/>
                  </a:lnTo>
                  <a:lnTo>
                    <a:pt x="30" y="412"/>
                  </a:lnTo>
                  <a:lnTo>
                    <a:pt x="45" y="412"/>
                  </a:lnTo>
                  <a:lnTo>
                    <a:pt x="60" y="406"/>
                  </a:lnTo>
                  <a:lnTo>
                    <a:pt x="257" y="189"/>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endParaRPr lang="tr-TR"/>
            </a:p>
          </p:txBody>
        </p:sp>
        <p:sp>
          <p:nvSpPr>
            <p:cNvPr id="74766" name="Freeform 14"/>
            <p:cNvSpPr>
              <a:spLocks/>
            </p:cNvSpPr>
            <p:nvPr/>
          </p:nvSpPr>
          <p:spPr bwMode="auto">
            <a:xfrm>
              <a:off x="222" y="3677"/>
              <a:ext cx="344" cy="646"/>
            </a:xfrm>
            <a:custGeom>
              <a:avLst/>
              <a:gdLst/>
              <a:ahLst/>
              <a:cxnLst>
                <a:cxn ang="0">
                  <a:pos x="343" y="52"/>
                </a:cxn>
                <a:cxn ang="0">
                  <a:pos x="343" y="194"/>
                </a:cxn>
                <a:cxn ang="0">
                  <a:pos x="335" y="188"/>
                </a:cxn>
                <a:cxn ang="0">
                  <a:pos x="315" y="188"/>
                </a:cxn>
                <a:cxn ang="0">
                  <a:pos x="300" y="194"/>
                </a:cxn>
                <a:cxn ang="0">
                  <a:pos x="284" y="209"/>
                </a:cxn>
                <a:cxn ang="0">
                  <a:pos x="242" y="260"/>
                </a:cxn>
                <a:cxn ang="0">
                  <a:pos x="146" y="366"/>
                </a:cxn>
                <a:cxn ang="0">
                  <a:pos x="50" y="474"/>
                </a:cxn>
                <a:cxn ang="0">
                  <a:pos x="30" y="504"/>
                </a:cxn>
                <a:cxn ang="0">
                  <a:pos x="17" y="534"/>
                </a:cxn>
                <a:cxn ang="0">
                  <a:pos x="10" y="581"/>
                </a:cxn>
                <a:cxn ang="0">
                  <a:pos x="0" y="645"/>
                </a:cxn>
                <a:cxn ang="0">
                  <a:pos x="0" y="364"/>
                </a:cxn>
                <a:cxn ang="0">
                  <a:pos x="5" y="391"/>
                </a:cxn>
                <a:cxn ang="0">
                  <a:pos x="10" y="403"/>
                </a:cxn>
                <a:cxn ang="0">
                  <a:pos x="20" y="409"/>
                </a:cxn>
                <a:cxn ang="0">
                  <a:pos x="30" y="412"/>
                </a:cxn>
                <a:cxn ang="0">
                  <a:pos x="45" y="412"/>
                </a:cxn>
                <a:cxn ang="0">
                  <a:pos x="60" y="406"/>
                </a:cxn>
                <a:cxn ang="0">
                  <a:pos x="257" y="189"/>
                </a:cxn>
                <a:cxn ang="0">
                  <a:pos x="297" y="138"/>
                </a:cxn>
                <a:cxn ang="0">
                  <a:pos x="312" y="111"/>
                </a:cxn>
                <a:cxn ang="0">
                  <a:pos x="325" y="84"/>
                </a:cxn>
                <a:cxn ang="0">
                  <a:pos x="335" y="39"/>
                </a:cxn>
                <a:cxn ang="0">
                  <a:pos x="343" y="0"/>
                </a:cxn>
                <a:cxn ang="0">
                  <a:pos x="343" y="117"/>
                </a:cxn>
              </a:cxnLst>
              <a:rect l="0" t="0" r="r" b="b"/>
              <a:pathLst>
                <a:path w="344" h="646">
                  <a:moveTo>
                    <a:pt x="343" y="52"/>
                  </a:moveTo>
                  <a:lnTo>
                    <a:pt x="343" y="194"/>
                  </a:lnTo>
                  <a:lnTo>
                    <a:pt x="335" y="188"/>
                  </a:lnTo>
                  <a:lnTo>
                    <a:pt x="315" y="188"/>
                  </a:lnTo>
                  <a:lnTo>
                    <a:pt x="300" y="194"/>
                  </a:lnTo>
                  <a:lnTo>
                    <a:pt x="284" y="209"/>
                  </a:lnTo>
                  <a:lnTo>
                    <a:pt x="242" y="260"/>
                  </a:lnTo>
                  <a:lnTo>
                    <a:pt x="146" y="366"/>
                  </a:lnTo>
                  <a:lnTo>
                    <a:pt x="50" y="474"/>
                  </a:lnTo>
                  <a:lnTo>
                    <a:pt x="30" y="504"/>
                  </a:lnTo>
                  <a:lnTo>
                    <a:pt x="17" y="534"/>
                  </a:lnTo>
                  <a:lnTo>
                    <a:pt x="10" y="581"/>
                  </a:lnTo>
                  <a:lnTo>
                    <a:pt x="0" y="645"/>
                  </a:lnTo>
                  <a:lnTo>
                    <a:pt x="0" y="364"/>
                  </a:lnTo>
                  <a:lnTo>
                    <a:pt x="5" y="391"/>
                  </a:lnTo>
                  <a:lnTo>
                    <a:pt x="10" y="403"/>
                  </a:lnTo>
                  <a:lnTo>
                    <a:pt x="20" y="409"/>
                  </a:lnTo>
                  <a:lnTo>
                    <a:pt x="30" y="412"/>
                  </a:lnTo>
                  <a:lnTo>
                    <a:pt x="45" y="412"/>
                  </a:lnTo>
                  <a:lnTo>
                    <a:pt x="60" y="406"/>
                  </a:lnTo>
                  <a:lnTo>
                    <a:pt x="257" y="189"/>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endParaRPr lang="tr-TR"/>
            </a:p>
          </p:txBody>
        </p:sp>
        <p:sp>
          <p:nvSpPr>
            <p:cNvPr id="74767" name="Freeform 15"/>
            <p:cNvSpPr>
              <a:spLocks/>
            </p:cNvSpPr>
            <p:nvPr/>
          </p:nvSpPr>
          <p:spPr bwMode="auto">
            <a:xfrm>
              <a:off x="301" y="3932"/>
              <a:ext cx="265" cy="392"/>
            </a:xfrm>
            <a:custGeom>
              <a:avLst/>
              <a:gdLst/>
              <a:ahLst/>
              <a:cxnLst>
                <a:cxn ang="0">
                  <a:pos x="264" y="52"/>
                </a:cxn>
                <a:cxn ang="0">
                  <a:pos x="264" y="194"/>
                </a:cxn>
                <a:cxn ang="0">
                  <a:pos x="256" y="188"/>
                </a:cxn>
                <a:cxn ang="0">
                  <a:pos x="236" y="188"/>
                </a:cxn>
                <a:cxn ang="0">
                  <a:pos x="221" y="194"/>
                </a:cxn>
                <a:cxn ang="0">
                  <a:pos x="205" y="209"/>
                </a:cxn>
                <a:cxn ang="0">
                  <a:pos x="162" y="261"/>
                </a:cxn>
                <a:cxn ang="0">
                  <a:pos x="66" y="366"/>
                </a:cxn>
                <a:cxn ang="0">
                  <a:pos x="45" y="391"/>
                </a:cxn>
                <a:cxn ang="0">
                  <a:pos x="0" y="391"/>
                </a:cxn>
                <a:cxn ang="0">
                  <a:pos x="178" y="190"/>
                </a:cxn>
                <a:cxn ang="0">
                  <a:pos x="218" y="138"/>
                </a:cxn>
                <a:cxn ang="0">
                  <a:pos x="233" y="111"/>
                </a:cxn>
                <a:cxn ang="0">
                  <a:pos x="246" y="84"/>
                </a:cxn>
                <a:cxn ang="0">
                  <a:pos x="256" y="39"/>
                </a:cxn>
                <a:cxn ang="0">
                  <a:pos x="264" y="0"/>
                </a:cxn>
                <a:cxn ang="0">
                  <a:pos x="264" y="117"/>
                </a:cxn>
              </a:cxnLst>
              <a:rect l="0" t="0" r="r" b="b"/>
              <a:pathLst>
                <a:path w="265" h="392">
                  <a:moveTo>
                    <a:pt x="264" y="52"/>
                  </a:moveTo>
                  <a:lnTo>
                    <a:pt x="264" y="194"/>
                  </a:lnTo>
                  <a:lnTo>
                    <a:pt x="256" y="188"/>
                  </a:lnTo>
                  <a:lnTo>
                    <a:pt x="236" y="188"/>
                  </a:lnTo>
                  <a:lnTo>
                    <a:pt x="221" y="194"/>
                  </a:lnTo>
                  <a:lnTo>
                    <a:pt x="205" y="209"/>
                  </a:lnTo>
                  <a:lnTo>
                    <a:pt x="162" y="261"/>
                  </a:lnTo>
                  <a:lnTo>
                    <a:pt x="66" y="366"/>
                  </a:lnTo>
                  <a:lnTo>
                    <a:pt x="45" y="391"/>
                  </a:lnTo>
                  <a:lnTo>
                    <a:pt x="0" y="391"/>
                  </a:lnTo>
                  <a:lnTo>
                    <a:pt x="178" y="190"/>
                  </a:lnTo>
                  <a:lnTo>
                    <a:pt x="218" y="138"/>
                  </a:lnTo>
                  <a:lnTo>
                    <a:pt x="233" y="111"/>
                  </a:lnTo>
                  <a:lnTo>
                    <a:pt x="246" y="84"/>
                  </a:lnTo>
                  <a:lnTo>
                    <a:pt x="256" y="39"/>
                  </a:lnTo>
                  <a:lnTo>
                    <a:pt x="264" y="0"/>
                  </a:lnTo>
                  <a:lnTo>
                    <a:pt x="264"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endParaRPr lang="tr-TR"/>
            </a:p>
          </p:txBody>
        </p:sp>
        <p:sp>
          <p:nvSpPr>
            <p:cNvPr id="74768" name="Freeform 16"/>
            <p:cNvSpPr>
              <a:spLocks/>
            </p:cNvSpPr>
            <p:nvPr/>
          </p:nvSpPr>
          <p:spPr bwMode="auto">
            <a:xfrm>
              <a:off x="222" y="2366"/>
              <a:ext cx="344" cy="645"/>
            </a:xfrm>
            <a:custGeom>
              <a:avLst/>
              <a:gdLst/>
              <a:ahLst/>
              <a:cxnLst>
                <a:cxn ang="0">
                  <a:pos x="343" y="52"/>
                </a:cxn>
                <a:cxn ang="0">
                  <a:pos x="343" y="194"/>
                </a:cxn>
                <a:cxn ang="0">
                  <a:pos x="335" y="188"/>
                </a:cxn>
                <a:cxn ang="0">
                  <a:pos x="315" y="188"/>
                </a:cxn>
                <a:cxn ang="0">
                  <a:pos x="300" y="194"/>
                </a:cxn>
                <a:cxn ang="0">
                  <a:pos x="284" y="209"/>
                </a:cxn>
                <a:cxn ang="0">
                  <a:pos x="242" y="260"/>
                </a:cxn>
                <a:cxn ang="0">
                  <a:pos x="146" y="365"/>
                </a:cxn>
                <a:cxn ang="0">
                  <a:pos x="50" y="473"/>
                </a:cxn>
                <a:cxn ang="0">
                  <a:pos x="30" y="504"/>
                </a:cxn>
                <a:cxn ang="0">
                  <a:pos x="17" y="534"/>
                </a:cxn>
                <a:cxn ang="0">
                  <a:pos x="10" y="580"/>
                </a:cxn>
                <a:cxn ang="0">
                  <a:pos x="0" y="644"/>
                </a:cxn>
                <a:cxn ang="0">
                  <a:pos x="0" y="364"/>
                </a:cxn>
                <a:cxn ang="0">
                  <a:pos x="5" y="391"/>
                </a:cxn>
                <a:cxn ang="0">
                  <a:pos x="10" y="403"/>
                </a:cxn>
                <a:cxn ang="0">
                  <a:pos x="20" y="409"/>
                </a:cxn>
                <a:cxn ang="0">
                  <a:pos x="30" y="412"/>
                </a:cxn>
                <a:cxn ang="0">
                  <a:pos x="45" y="412"/>
                </a:cxn>
                <a:cxn ang="0">
                  <a:pos x="60" y="406"/>
                </a:cxn>
                <a:cxn ang="0">
                  <a:pos x="257" y="189"/>
                </a:cxn>
                <a:cxn ang="0">
                  <a:pos x="297" y="138"/>
                </a:cxn>
                <a:cxn ang="0">
                  <a:pos x="312" y="111"/>
                </a:cxn>
                <a:cxn ang="0">
                  <a:pos x="325" y="84"/>
                </a:cxn>
                <a:cxn ang="0">
                  <a:pos x="335" y="39"/>
                </a:cxn>
                <a:cxn ang="0">
                  <a:pos x="343" y="0"/>
                </a:cxn>
                <a:cxn ang="0">
                  <a:pos x="343" y="117"/>
                </a:cxn>
              </a:cxnLst>
              <a:rect l="0" t="0" r="r" b="b"/>
              <a:pathLst>
                <a:path w="344" h="645">
                  <a:moveTo>
                    <a:pt x="343" y="52"/>
                  </a:moveTo>
                  <a:lnTo>
                    <a:pt x="343" y="194"/>
                  </a:lnTo>
                  <a:lnTo>
                    <a:pt x="335" y="188"/>
                  </a:lnTo>
                  <a:lnTo>
                    <a:pt x="315" y="188"/>
                  </a:lnTo>
                  <a:lnTo>
                    <a:pt x="300" y="194"/>
                  </a:lnTo>
                  <a:lnTo>
                    <a:pt x="284" y="209"/>
                  </a:lnTo>
                  <a:lnTo>
                    <a:pt x="242" y="260"/>
                  </a:lnTo>
                  <a:lnTo>
                    <a:pt x="146" y="365"/>
                  </a:lnTo>
                  <a:lnTo>
                    <a:pt x="50" y="473"/>
                  </a:lnTo>
                  <a:lnTo>
                    <a:pt x="30" y="504"/>
                  </a:lnTo>
                  <a:lnTo>
                    <a:pt x="17" y="534"/>
                  </a:lnTo>
                  <a:lnTo>
                    <a:pt x="10" y="580"/>
                  </a:lnTo>
                  <a:lnTo>
                    <a:pt x="0" y="644"/>
                  </a:lnTo>
                  <a:lnTo>
                    <a:pt x="0" y="364"/>
                  </a:lnTo>
                  <a:lnTo>
                    <a:pt x="5" y="391"/>
                  </a:lnTo>
                  <a:lnTo>
                    <a:pt x="10" y="403"/>
                  </a:lnTo>
                  <a:lnTo>
                    <a:pt x="20" y="409"/>
                  </a:lnTo>
                  <a:lnTo>
                    <a:pt x="30" y="412"/>
                  </a:lnTo>
                  <a:lnTo>
                    <a:pt x="45" y="412"/>
                  </a:lnTo>
                  <a:lnTo>
                    <a:pt x="60" y="406"/>
                  </a:lnTo>
                  <a:lnTo>
                    <a:pt x="257" y="189"/>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endParaRPr lang="tr-TR"/>
            </a:p>
          </p:txBody>
        </p:sp>
        <p:sp>
          <p:nvSpPr>
            <p:cNvPr id="74769" name="Freeform 17"/>
            <p:cNvSpPr>
              <a:spLocks/>
            </p:cNvSpPr>
            <p:nvPr/>
          </p:nvSpPr>
          <p:spPr bwMode="auto">
            <a:xfrm>
              <a:off x="222" y="2151"/>
              <a:ext cx="346" cy="575"/>
            </a:xfrm>
            <a:custGeom>
              <a:avLst/>
              <a:gdLst/>
              <a:ahLst/>
              <a:cxnLst>
                <a:cxn ang="0">
                  <a:pos x="345" y="0"/>
                </a:cxn>
                <a:cxn ang="0">
                  <a:pos x="343" y="122"/>
                </a:cxn>
                <a:cxn ang="0">
                  <a:pos x="336" y="116"/>
                </a:cxn>
                <a:cxn ang="0">
                  <a:pos x="315" y="116"/>
                </a:cxn>
                <a:cxn ang="0">
                  <a:pos x="300" y="122"/>
                </a:cxn>
                <a:cxn ang="0">
                  <a:pos x="285" y="137"/>
                </a:cxn>
                <a:cxn ang="0">
                  <a:pos x="242" y="188"/>
                </a:cxn>
                <a:cxn ang="0">
                  <a:pos x="146" y="294"/>
                </a:cxn>
                <a:cxn ang="0">
                  <a:pos x="50" y="403"/>
                </a:cxn>
                <a:cxn ang="0">
                  <a:pos x="30" y="433"/>
                </a:cxn>
                <a:cxn ang="0">
                  <a:pos x="17" y="463"/>
                </a:cxn>
                <a:cxn ang="0">
                  <a:pos x="10" y="510"/>
                </a:cxn>
                <a:cxn ang="0">
                  <a:pos x="0" y="574"/>
                </a:cxn>
                <a:cxn ang="0">
                  <a:pos x="0" y="293"/>
                </a:cxn>
                <a:cxn ang="0">
                  <a:pos x="5" y="320"/>
                </a:cxn>
                <a:cxn ang="0">
                  <a:pos x="10" y="332"/>
                </a:cxn>
                <a:cxn ang="0">
                  <a:pos x="20" y="338"/>
                </a:cxn>
                <a:cxn ang="0">
                  <a:pos x="30" y="341"/>
                </a:cxn>
                <a:cxn ang="0">
                  <a:pos x="45" y="341"/>
                </a:cxn>
                <a:cxn ang="0">
                  <a:pos x="60" y="335"/>
                </a:cxn>
                <a:cxn ang="0">
                  <a:pos x="257" y="117"/>
                </a:cxn>
                <a:cxn ang="0">
                  <a:pos x="298" y="66"/>
                </a:cxn>
                <a:cxn ang="0">
                  <a:pos x="313" y="39"/>
                </a:cxn>
                <a:cxn ang="0">
                  <a:pos x="326" y="12"/>
                </a:cxn>
                <a:cxn ang="0">
                  <a:pos x="329" y="0"/>
                </a:cxn>
                <a:cxn ang="0">
                  <a:pos x="345" y="3"/>
                </a:cxn>
                <a:cxn ang="0">
                  <a:pos x="343" y="45"/>
                </a:cxn>
              </a:cxnLst>
              <a:rect l="0" t="0" r="r" b="b"/>
              <a:pathLst>
                <a:path w="346" h="575">
                  <a:moveTo>
                    <a:pt x="345" y="0"/>
                  </a:moveTo>
                  <a:lnTo>
                    <a:pt x="343" y="122"/>
                  </a:lnTo>
                  <a:lnTo>
                    <a:pt x="336" y="116"/>
                  </a:lnTo>
                  <a:lnTo>
                    <a:pt x="315" y="116"/>
                  </a:lnTo>
                  <a:lnTo>
                    <a:pt x="300" y="122"/>
                  </a:lnTo>
                  <a:lnTo>
                    <a:pt x="285" y="137"/>
                  </a:lnTo>
                  <a:lnTo>
                    <a:pt x="242" y="188"/>
                  </a:lnTo>
                  <a:lnTo>
                    <a:pt x="146" y="294"/>
                  </a:lnTo>
                  <a:lnTo>
                    <a:pt x="50" y="403"/>
                  </a:lnTo>
                  <a:lnTo>
                    <a:pt x="30" y="433"/>
                  </a:lnTo>
                  <a:lnTo>
                    <a:pt x="17" y="463"/>
                  </a:lnTo>
                  <a:lnTo>
                    <a:pt x="10" y="510"/>
                  </a:lnTo>
                  <a:lnTo>
                    <a:pt x="0" y="574"/>
                  </a:lnTo>
                  <a:lnTo>
                    <a:pt x="0" y="293"/>
                  </a:lnTo>
                  <a:lnTo>
                    <a:pt x="5" y="320"/>
                  </a:lnTo>
                  <a:lnTo>
                    <a:pt x="10" y="332"/>
                  </a:lnTo>
                  <a:lnTo>
                    <a:pt x="20" y="338"/>
                  </a:lnTo>
                  <a:lnTo>
                    <a:pt x="30" y="341"/>
                  </a:lnTo>
                  <a:lnTo>
                    <a:pt x="45" y="341"/>
                  </a:lnTo>
                  <a:lnTo>
                    <a:pt x="60" y="335"/>
                  </a:lnTo>
                  <a:lnTo>
                    <a:pt x="257" y="117"/>
                  </a:lnTo>
                  <a:lnTo>
                    <a:pt x="298" y="66"/>
                  </a:lnTo>
                  <a:lnTo>
                    <a:pt x="313" y="39"/>
                  </a:lnTo>
                  <a:lnTo>
                    <a:pt x="326" y="12"/>
                  </a:lnTo>
                  <a:lnTo>
                    <a:pt x="329" y="0"/>
                  </a:lnTo>
                  <a:lnTo>
                    <a:pt x="345" y="3"/>
                  </a:lnTo>
                  <a:lnTo>
                    <a:pt x="343" y="45"/>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endParaRPr lang="tr-TR"/>
            </a:p>
          </p:txBody>
        </p:sp>
        <p:sp>
          <p:nvSpPr>
            <p:cNvPr id="74770" name="Rectangle 18"/>
            <p:cNvSpPr>
              <a:spLocks noChangeArrowheads="1"/>
            </p:cNvSpPr>
            <p:nvPr/>
          </p:nvSpPr>
          <p:spPr bwMode="auto">
            <a:xfrm>
              <a:off x="453" y="-3"/>
              <a:ext cx="114" cy="2170"/>
            </a:xfrm>
            <a:prstGeom prst="rect">
              <a:avLst/>
            </a:prstGeom>
            <a:gradFill rotWithShape="0">
              <a:gsLst>
                <a:gs pos="0">
                  <a:schemeClr val="accent1"/>
                </a:gs>
                <a:gs pos="100000">
                  <a:schemeClr val="accent1">
                    <a:gamma/>
                    <a:shade val="46275"/>
                    <a:invGamma/>
                  </a:schemeClr>
                </a:gs>
              </a:gsLst>
              <a:lin ang="0" scaled="1"/>
            </a:gradFill>
            <a:ln w="9525">
              <a:noFill/>
              <a:miter lim="800000"/>
              <a:headEnd/>
              <a:tailEnd/>
            </a:ln>
            <a:effectLst/>
          </p:spPr>
          <p:txBody>
            <a:bodyPr/>
            <a:lstStyle/>
            <a:p>
              <a:endParaRPr lang="tr-TR"/>
            </a:p>
          </p:txBody>
        </p:sp>
        <p:sp>
          <p:nvSpPr>
            <p:cNvPr id="74771" name="Rectangle 19"/>
            <p:cNvSpPr>
              <a:spLocks noChangeArrowheads="1"/>
            </p:cNvSpPr>
            <p:nvPr/>
          </p:nvSpPr>
          <p:spPr bwMode="auto">
            <a:xfrm>
              <a:off x="0" y="-3"/>
              <a:ext cx="221" cy="2170"/>
            </a:xfrm>
            <a:prstGeom prst="rect">
              <a:avLst/>
            </a:prstGeom>
            <a:gradFill rotWithShape="0">
              <a:gsLst>
                <a:gs pos="0">
                  <a:schemeClr val="accent1"/>
                </a:gs>
                <a:gs pos="100000">
                  <a:schemeClr val="accent1">
                    <a:gamma/>
                    <a:shade val="46275"/>
                    <a:invGamma/>
                  </a:schemeClr>
                </a:gs>
              </a:gsLst>
              <a:lin ang="0" scaled="1"/>
            </a:gradFill>
            <a:ln w="9525">
              <a:noFill/>
              <a:miter lim="800000"/>
              <a:headEnd/>
              <a:tailEnd/>
            </a:ln>
            <a:effectLst/>
          </p:spPr>
          <p:txBody>
            <a:bodyPr wrap="none" lIns="92075" tIns="46038" rIns="92075" bIns="46038" anchor="ctr"/>
            <a:lstStyle/>
            <a:p>
              <a:pPr>
                <a:spcBef>
                  <a:spcPct val="50000"/>
                </a:spcBef>
              </a:pPr>
              <a:endParaRPr kumimoji="1" lang="tr-TR" sz="2400">
                <a:latin typeface="Times New Roman" pitchFamily="18" charset="0"/>
              </a:endParaRPr>
            </a:p>
          </p:txBody>
        </p:sp>
        <p:sp>
          <p:nvSpPr>
            <p:cNvPr id="74772" name="Rectangle 20"/>
            <p:cNvSpPr>
              <a:spLocks noChangeArrowheads="1"/>
            </p:cNvSpPr>
            <p:nvPr/>
          </p:nvSpPr>
          <p:spPr bwMode="auto">
            <a:xfrm>
              <a:off x="222" y="-3"/>
              <a:ext cx="231" cy="2170"/>
            </a:xfrm>
            <a:prstGeom prst="rect">
              <a:avLst/>
            </a:prstGeom>
            <a:gradFill rotWithShape="0">
              <a:gsLst>
                <a:gs pos="0">
                  <a:schemeClr val="accent1">
                    <a:gamma/>
                    <a:shade val="46275"/>
                    <a:invGamma/>
                  </a:schemeClr>
                </a:gs>
                <a:gs pos="100000">
                  <a:schemeClr val="accent1"/>
                </a:gs>
              </a:gsLst>
              <a:lin ang="0" scaled="1"/>
            </a:gradFill>
            <a:ln w="9525">
              <a:noFill/>
              <a:miter lim="800000"/>
              <a:headEnd/>
              <a:tailEnd/>
            </a:ln>
            <a:effectLst/>
          </p:spPr>
          <p:txBody>
            <a:bodyPr/>
            <a:lstStyle/>
            <a:p>
              <a:endParaRPr lang="tr-TR"/>
            </a:p>
          </p:txBody>
        </p:sp>
        <p:sp>
          <p:nvSpPr>
            <p:cNvPr id="74773" name="Rectangle 21"/>
            <p:cNvSpPr>
              <a:spLocks noChangeArrowheads="1"/>
            </p:cNvSpPr>
            <p:nvPr/>
          </p:nvSpPr>
          <p:spPr bwMode="auto">
            <a:xfrm>
              <a:off x="567" y="-3"/>
              <a:ext cx="204" cy="2170"/>
            </a:xfrm>
            <a:prstGeom prst="rect">
              <a:avLst/>
            </a:prstGeom>
            <a:gradFill rotWithShape="0">
              <a:gsLst>
                <a:gs pos="0">
                  <a:schemeClr val="accent1">
                    <a:gamma/>
                    <a:shade val="46275"/>
                    <a:invGamma/>
                  </a:schemeClr>
                </a:gs>
                <a:gs pos="100000">
                  <a:schemeClr val="accent1"/>
                </a:gs>
              </a:gsLst>
              <a:lin ang="0" scaled="1"/>
            </a:gradFill>
            <a:ln w="9525">
              <a:noFill/>
              <a:miter lim="800000"/>
              <a:headEnd/>
              <a:tailEnd/>
            </a:ln>
            <a:effectLst/>
          </p:spPr>
          <p:txBody>
            <a:bodyPr wrap="none" lIns="92075" tIns="46038" rIns="92075" bIns="46038" anchor="ctr"/>
            <a:lstStyle/>
            <a:p>
              <a:pPr>
                <a:spcBef>
                  <a:spcPct val="50000"/>
                </a:spcBef>
              </a:pPr>
              <a:endParaRPr kumimoji="1" lang="tr-TR" sz="2400">
                <a:latin typeface="Times New Roman" pitchFamily="18" charset="0"/>
              </a:endParaRPr>
            </a:p>
          </p:txBody>
        </p:sp>
        <p:sp>
          <p:nvSpPr>
            <p:cNvPr id="74774" name="Freeform 22"/>
            <p:cNvSpPr>
              <a:spLocks/>
            </p:cNvSpPr>
            <p:nvPr/>
          </p:nvSpPr>
          <p:spPr bwMode="auto">
            <a:xfrm>
              <a:off x="222" y="497"/>
              <a:ext cx="344" cy="646"/>
            </a:xfrm>
            <a:custGeom>
              <a:avLst/>
              <a:gdLst/>
              <a:ahLst/>
              <a:cxnLst>
                <a:cxn ang="0">
                  <a:pos x="343" y="52"/>
                </a:cxn>
                <a:cxn ang="0">
                  <a:pos x="343" y="194"/>
                </a:cxn>
                <a:cxn ang="0">
                  <a:pos x="335" y="188"/>
                </a:cxn>
                <a:cxn ang="0">
                  <a:pos x="315" y="188"/>
                </a:cxn>
                <a:cxn ang="0">
                  <a:pos x="300" y="194"/>
                </a:cxn>
                <a:cxn ang="0">
                  <a:pos x="284" y="209"/>
                </a:cxn>
                <a:cxn ang="0">
                  <a:pos x="242" y="260"/>
                </a:cxn>
                <a:cxn ang="0">
                  <a:pos x="146" y="366"/>
                </a:cxn>
                <a:cxn ang="0">
                  <a:pos x="50" y="474"/>
                </a:cxn>
                <a:cxn ang="0">
                  <a:pos x="30" y="504"/>
                </a:cxn>
                <a:cxn ang="0">
                  <a:pos x="17" y="534"/>
                </a:cxn>
                <a:cxn ang="0">
                  <a:pos x="10" y="581"/>
                </a:cxn>
                <a:cxn ang="0">
                  <a:pos x="0" y="645"/>
                </a:cxn>
                <a:cxn ang="0">
                  <a:pos x="0" y="364"/>
                </a:cxn>
                <a:cxn ang="0">
                  <a:pos x="5" y="391"/>
                </a:cxn>
                <a:cxn ang="0">
                  <a:pos x="10" y="403"/>
                </a:cxn>
                <a:cxn ang="0">
                  <a:pos x="20" y="409"/>
                </a:cxn>
                <a:cxn ang="0">
                  <a:pos x="30" y="412"/>
                </a:cxn>
                <a:cxn ang="0">
                  <a:pos x="45" y="412"/>
                </a:cxn>
                <a:cxn ang="0">
                  <a:pos x="60" y="406"/>
                </a:cxn>
                <a:cxn ang="0">
                  <a:pos x="257" y="189"/>
                </a:cxn>
                <a:cxn ang="0">
                  <a:pos x="297" y="138"/>
                </a:cxn>
                <a:cxn ang="0">
                  <a:pos x="312" y="111"/>
                </a:cxn>
                <a:cxn ang="0">
                  <a:pos x="325" y="84"/>
                </a:cxn>
                <a:cxn ang="0">
                  <a:pos x="335" y="39"/>
                </a:cxn>
                <a:cxn ang="0">
                  <a:pos x="343" y="0"/>
                </a:cxn>
                <a:cxn ang="0">
                  <a:pos x="343" y="117"/>
                </a:cxn>
              </a:cxnLst>
              <a:rect l="0" t="0" r="r" b="b"/>
              <a:pathLst>
                <a:path w="344" h="646">
                  <a:moveTo>
                    <a:pt x="343" y="52"/>
                  </a:moveTo>
                  <a:lnTo>
                    <a:pt x="343" y="194"/>
                  </a:lnTo>
                  <a:lnTo>
                    <a:pt x="335" y="188"/>
                  </a:lnTo>
                  <a:lnTo>
                    <a:pt x="315" y="188"/>
                  </a:lnTo>
                  <a:lnTo>
                    <a:pt x="300" y="194"/>
                  </a:lnTo>
                  <a:lnTo>
                    <a:pt x="284" y="209"/>
                  </a:lnTo>
                  <a:lnTo>
                    <a:pt x="242" y="260"/>
                  </a:lnTo>
                  <a:lnTo>
                    <a:pt x="146" y="366"/>
                  </a:lnTo>
                  <a:lnTo>
                    <a:pt x="50" y="474"/>
                  </a:lnTo>
                  <a:lnTo>
                    <a:pt x="30" y="504"/>
                  </a:lnTo>
                  <a:lnTo>
                    <a:pt x="17" y="534"/>
                  </a:lnTo>
                  <a:lnTo>
                    <a:pt x="10" y="581"/>
                  </a:lnTo>
                  <a:lnTo>
                    <a:pt x="0" y="645"/>
                  </a:lnTo>
                  <a:lnTo>
                    <a:pt x="0" y="364"/>
                  </a:lnTo>
                  <a:lnTo>
                    <a:pt x="5" y="391"/>
                  </a:lnTo>
                  <a:lnTo>
                    <a:pt x="10" y="403"/>
                  </a:lnTo>
                  <a:lnTo>
                    <a:pt x="20" y="409"/>
                  </a:lnTo>
                  <a:lnTo>
                    <a:pt x="30" y="412"/>
                  </a:lnTo>
                  <a:lnTo>
                    <a:pt x="45" y="412"/>
                  </a:lnTo>
                  <a:lnTo>
                    <a:pt x="60" y="406"/>
                  </a:lnTo>
                  <a:lnTo>
                    <a:pt x="257" y="189"/>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endParaRPr lang="tr-TR"/>
            </a:p>
          </p:txBody>
        </p:sp>
        <p:sp>
          <p:nvSpPr>
            <p:cNvPr id="74775" name="Freeform 23"/>
            <p:cNvSpPr>
              <a:spLocks/>
            </p:cNvSpPr>
            <p:nvPr/>
          </p:nvSpPr>
          <p:spPr bwMode="auto">
            <a:xfrm>
              <a:off x="222" y="754"/>
              <a:ext cx="344" cy="645"/>
            </a:xfrm>
            <a:custGeom>
              <a:avLst/>
              <a:gdLst/>
              <a:ahLst/>
              <a:cxnLst>
                <a:cxn ang="0">
                  <a:pos x="343" y="52"/>
                </a:cxn>
                <a:cxn ang="0">
                  <a:pos x="343" y="194"/>
                </a:cxn>
                <a:cxn ang="0">
                  <a:pos x="335" y="188"/>
                </a:cxn>
                <a:cxn ang="0">
                  <a:pos x="315" y="188"/>
                </a:cxn>
                <a:cxn ang="0">
                  <a:pos x="300" y="194"/>
                </a:cxn>
                <a:cxn ang="0">
                  <a:pos x="284" y="209"/>
                </a:cxn>
                <a:cxn ang="0">
                  <a:pos x="242" y="260"/>
                </a:cxn>
                <a:cxn ang="0">
                  <a:pos x="146" y="365"/>
                </a:cxn>
                <a:cxn ang="0">
                  <a:pos x="50" y="473"/>
                </a:cxn>
                <a:cxn ang="0">
                  <a:pos x="30" y="504"/>
                </a:cxn>
                <a:cxn ang="0">
                  <a:pos x="17" y="534"/>
                </a:cxn>
                <a:cxn ang="0">
                  <a:pos x="10" y="580"/>
                </a:cxn>
                <a:cxn ang="0">
                  <a:pos x="0" y="644"/>
                </a:cxn>
                <a:cxn ang="0">
                  <a:pos x="0" y="364"/>
                </a:cxn>
                <a:cxn ang="0">
                  <a:pos x="5" y="391"/>
                </a:cxn>
                <a:cxn ang="0">
                  <a:pos x="10" y="403"/>
                </a:cxn>
                <a:cxn ang="0">
                  <a:pos x="20" y="409"/>
                </a:cxn>
                <a:cxn ang="0">
                  <a:pos x="30" y="412"/>
                </a:cxn>
                <a:cxn ang="0">
                  <a:pos x="45" y="412"/>
                </a:cxn>
                <a:cxn ang="0">
                  <a:pos x="60" y="406"/>
                </a:cxn>
                <a:cxn ang="0">
                  <a:pos x="257" y="189"/>
                </a:cxn>
                <a:cxn ang="0">
                  <a:pos x="297" y="138"/>
                </a:cxn>
                <a:cxn ang="0">
                  <a:pos x="312" y="111"/>
                </a:cxn>
                <a:cxn ang="0">
                  <a:pos x="325" y="84"/>
                </a:cxn>
                <a:cxn ang="0">
                  <a:pos x="335" y="39"/>
                </a:cxn>
                <a:cxn ang="0">
                  <a:pos x="343" y="0"/>
                </a:cxn>
                <a:cxn ang="0">
                  <a:pos x="343" y="117"/>
                </a:cxn>
              </a:cxnLst>
              <a:rect l="0" t="0" r="r" b="b"/>
              <a:pathLst>
                <a:path w="344" h="645">
                  <a:moveTo>
                    <a:pt x="343" y="52"/>
                  </a:moveTo>
                  <a:lnTo>
                    <a:pt x="343" y="194"/>
                  </a:lnTo>
                  <a:lnTo>
                    <a:pt x="335" y="188"/>
                  </a:lnTo>
                  <a:lnTo>
                    <a:pt x="315" y="188"/>
                  </a:lnTo>
                  <a:lnTo>
                    <a:pt x="300" y="194"/>
                  </a:lnTo>
                  <a:lnTo>
                    <a:pt x="284" y="209"/>
                  </a:lnTo>
                  <a:lnTo>
                    <a:pt x="242" y="260"/>
                  </a:lnTo>
                  <a:lnTo>
                    <a:pt x="146" y="365"/>
                  </a:lnTo>
                  <a:lnTo>
                    <a:pt x="50" y="473"/>
                  </a:lnTo>
                  <a:lnTo>
                    <a:pt x="30" y="504"/>
                  </a:lnTo>
                  <a:lnTo>
                    <a:pt x="17" y="534"/>
                  </a:lnTo>
                  <a:lnTo>
                    <a:pt x="10" y="580"/>
                  </a:lnTo>
                  <a:lnTo>
                    <a:pt x="0" y="644"/>
                  </a:lnTo>
                  <a:lnTo>
                    <a:pt x="0" y="364"/>
                  </a:lnTo>
                  <a:lnTo>
                    <a:pt x="5" y="391"/>
                  </a:lnTo>
                  <a:lnTo>
                    <a:pt x="10" y="403"/>
                  </a:lnTo>
                  <a:lnTo>
                    <a:pt x="20" y="409"/>
                  </a:lnTo>
                  <a:lnTo>
                    <a:pt x="30" y="412"/>
                  </a:lnTo>
                  <a:lnTo>
                    <a:pt x="45" y="412"/>
                  </a:lnTo>
                  <a:lnTo>
                    <a:pt x="60" y="406"/>
                  </a:lnTo>
                  <a:lnTo>
                    <a:pt x="257" y="189"/>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endParaRPr lang="tr-TR"/>
            </a:p>
          </p:txBody>
        </p:sp>
        <p:sp>
          <p:nvSpPr>
            <p:cNvPr id="74776" name="Freeform 24"/>
            <p:cNvSpPr>
              <a:spLocks/>
            </p:cNvSpPr>
            <p:nvPr/>
          </p:nvSpPr>
          <p:spPr bwMode="auto">
            <a:xfrm>
              <a:off x="222" y="1010"/>
              <a:ext cx="344" cy="645"/>
            </a:xfrm>
            <a:custGeom>
              <a:avLst/>
              <a:gdLst/>
              <a:ahLst/>
              <a:cxnLst>
                <a:cxn ang="0">
                  <a:pos x="343" y="52"/>
                </a:cxn>
                <a:cxn ang="0">
                  <a:pos x="343" y="194"/>
                </a:cxn>
                <a:cxn ang="0">
                  <a:pos x="335" y="188"/>
                </a:cxn>
                <a:cxn ang="0">
                  <a:pos x="315" y="188"/>
                </a:cxn>
                <a:cxn ang="0">
                  <a:pos x="300" y="194"/>
                </a:cxn>
                <a:cxn ang="0">
                  <a:pos x="284" y="209"/>
                </a:cxn>
                <a:cxn ang="0">
                  <a:pos x="242" y="260"/>
                </a:cxn>
                <a:cxn ang="0">
                  <a:pos x="146" y="365"/>
                </a:cxn>
                <a:cxn ang="0">
                  <a:pos x="50" y="473"/>
                </a:cxn>
                <a:cxn ang="0">
                  <a:pos x="30" y="504"/>
                </a:cxn>
                <a:cxn ang="0">
                  <a:pos x="17" y="534"/>
                </a:cxn>
                <a:cxn ang="0">
                  <a:pos x="10" y="580"/>
                </a:cxn>
                <a:cxn ang="0">
                  <a:pos x="0" y="644"/>
                </a:cxn>
                <a:cxn ang="0">
                  <a:pos x="0" y="364"/>
                </a:cxn>
                <a:cxn ang="0">
                  <a:pos x="5" y="391"/>
                </a:cxn>
                <a:cxn ang="0">
                  <a:pos x="10" y="403"/>
                </a:cxn>
                <a:cxn ang="0">
                  <a:pos x="20" y="409"/>
                </a:cxn>
                <a:cxn ang="0">
                  <a:pos x="30" y="412"/>
                </a:cxn>
                <a:cxn ang="0">
                  <a:pos x="45" y="412"/>
                </a:cxn>
                <a:cxn ang="0">
                  <a:pos x="60" y="406"/>
                </a:cxn>
                <a:cxn ang="0">
                  <a:pos x="257" y="189"/>
                </a:cxn>
                <a:cxn ang="0">
                  <a:pos x="297" y="138"/>
                </a:cxn>
                <a:cxn ang="0">
                  <a:pos x="312" y="111"/>
                </a:cxn>
                <a:cxn ang="0">
                  <a:pos x="325" y="84"/>
                </a:cxn>
                <a:cxn ang="0">
                  <a:pos x="335" y="39"/>
                </a:cxn>
                <a:cxn ang="0">
                  <a:pos x="343" y="0"/>
                </a:cxn>
                <a:cxn ang="0">
                  <a:pos x="343" y="117"/>
                </a:cxn>
              </a:cxnLst>
              <a:rect l="0" t="0" r="r" b="b"/>
              <a:pathLst>
                <a:path w="344" h="645">
                  <a:moveTo>
                    <a:pt x="343" y="52"/>
                  </a:moveTo>
                  <a:lnTo>
                    <a:pt x="343" y="194"/>
                  </a:lnTo>
                  <a:lnTo>
                    <a:pt x="335" y="188"/>
                  </a:lnTo>
                  <a:lnTo>
                    <a:pt x="315" y="188"/>
                  </a:lnTo>
                  <a:lnTo>
                    <a:pt x="300" y="194"/>
                  </a:lnTo>
                  <a:lnTo>
                    <a:pt x="284" y="209"/>
                  </a:lnTo>
                  <a:lnTo>
                    <a:pt x="242" y="260"/>
                  </a:lnTo>
                  <a:lnTo>
                    <a:pt x="146" y="365"/>
                  </a:lnTo>
                  <a:lnTo>
                    <a:pt x="50" y="473"/>
                  </a:lnTo>
                  <a:lnTo>
                    <a:pt x="30" y="504"/>
                  </a:lnTo>
                  <a:lnTo>
                    <a:pt x="17" y="534"/>
                  </a:lnTo>
                  <a:lnTo>
                    <a:pt x="10" y="580"/>
                  </a:lnTo>
                  <a:lnTo>
                    <a:pt x="0" y="644"/>
                  </a:lnTo>
                  <a:lnTo>
                    <a:pt x="0" y="364"/>
                  </a:lnTo>
                  <a:lnTo>
                    <a:pt x="5" y="391"/>
                  </a:lnTo>
                  <a:lnTo>
                    <a:pt x="10" y="403"/>
                  </a:lnTo>
                  <a:lnTo>
                    <a:pt x="20" y="409"/>
                  </a:lnTo>
                  <a:lnTo>
                    <a:pt x="30" y="412"/>
                  </a:lnTo>
                  <a:lnTo>
                    <a:pt x="45" y="412"/>
                  </a:lnTo>
                  <a:lnTo>
                    <a:pt x="60" y="406"/>
                  </a:lnTo>
                  <a:lnTo>
                    <a:pt x="257" y="189"/>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endParaRPr lang="tr-TR"/>
            </a:p>
          </p:txBody>
        </p:sp>
        <p:sp>
          <p:nvSpPr>
            <p:cNvPr id="74777" name="Freeform 25"/>
            <p:cNvSpPr>
              <a:spLocks/>
            </p:cNvSpPr>
            <p:nvPr/>
          </p:nvSpPr>
          <p:spPr bwMode="auto">
            <a:xfrm>
              <a:off x="222" y="1266"/>
              <a:ext cx="344" cy="646"/>
            </a:xfrm>
            <a:custGeom>
              <a:avLst/>
              <a:gdLst/>
              <a:ahLst/>
              <a:cxnLst>
                <a:cxn ang="0">
                  <a:pos x="343" y="52"/>
                </a:cxn>
                <a:cxn ang="0">
                  <a:pos x="343" y="194"/>
                </a:cxn>
                <a:cxn ang="0">
                  <a:pos x="335" y="188"/>
                </a:cxn>
                <a:cxn ang="0">
                  <a:pos x="315" y="188"/>
                </a:cxn>
                <a:cxn ang="0">
                  <a:pos x="300" y="194"/>
                </a:cxn>
                <a:cxn ang="0">
                  <a:pos x="284" y="209"/>
                </a:cxn>
                <a:cxn ang="0">
                  <a:pos x="242" y="260"/>
                </a:cxn>
                <a:cxn ang="0">
                  <a:pos x="146" y="366"/>
                </a:cxn>
                <a:cxn ang="0">
                  <a:pos x="50" y="474"/>
                </a:cxn>
                <a:cxn ang="0">
                  <a:pos x="30" y="504"/>
                </a:cxn>
                <a:cxn ang="0">
                  <a:pos x="17" y="534"/>
                </a:cxn>
                <a:cxn ang="0">
                  <a:pos x="10" y="581"/>
                </a:cxn>
                <a:cxn ang="0">
                  <a:pos x="0" y="645"/>
                </a:cxn>
                <a:cxn ang="0">
                  <a:pos x="0" y="364"/>
                </a:cxn>
                <a:cxn ang="0">
                  <a:pos x="5" y="391"/>
                </a:cxn>
                <a:cxn ang="0">
                  <a:pos x="10" y="403"/>
                </a:cxn>
                <a:cxn ang="0">
                  <a:pos x="20" y="409"/>
                </a:cxn>
                <a:cxn ang="0">
                  <a:pos x="30" y="412"/>
                </a:cxn>
                <a:cxn ang="0">
                  <a:pos x="45" y="412"/>
                </a:cxn>
                <a:cxn ang="0">
                  <a:pos x="60" y="406"/>
                </a:cxn>
                <a:cxn ang="0">
                  <a:pos x="257" y="189"/>
                </a:cxn>
                <a:cxn ang="0">
                  <a:pos x="297" y="138"/>
                </a:cxn>
                <a:cxn ang="0">
                  <a:pos x="312" y="111"/>
                </a:cxn>
                <a:cxn ang="0">
                  <a:pos x="325" y="84"/>
                </a:cxn>
                <a:cxn ang="0">
                  <a:pos x="335" y="39"/>
                </a:cxn>
                <a:cxn ang="0">
                  <a:pos x="343" y="0"/>
                </a:cxn>
                <a:cxn ang="0">
                  <a:pos x="343" y="117"/>
                </a:cxn>
              </a:cxnLst>
              <a:rect l="0" t="0" r="r" b="b"/>
              <a:pathLst>
                <a:path w="344" h="646">
                  <a:moveTo>
                    <a:pt x="343" y="52"/>
                  </a:moveTo>
                  <a:lnTo>
                    <a:pt x="343" y="194"/>
                  </a:lnTo>
                  <a:lnTo>
                    <a:pt x="335" y="188"/>
                  </a:lnTo>
                  <a:lnTo>
                    <a:pt x="315" y="188"/>
                  </a:lnTo>
                  <a:lnTo>
                    <a:pt x="300" y="194"/>
                  </a:lnTo>
                  <a:lnTo>
                    <a:pt x="284" y="209"/>
                  </a:lnTo>
                  <a:lnTo>
                    <a:pt x="242" y="260"/>
                  </a:lnTo>
                  <a:lnTo>
                    <a:pt x="146" y="366"/>
                  </a:lnTo>
                  <a:lnTo>
                    <a:pt x="50" y="474"/>
                  </a:lnTo>
                  <a:lnTo>
                    <a:pt x="30" y="504"/>
                  </a:lnTo>
                  <a:lnTo>
                    <a:pt x="17" y="534"/>
                  </a:lnTo>
                  <a:lnTo>
                    <a:pt x="10" y="581"/>
                  </a:lnTo>
                  <a:lnTo>
                    <a:pt x="0" y="645"/>
                  </a:lnTo>
                  <a:lnTo>
                    <a:pt x="0" y="364"/>
                  </a:lnTo>
                  <a:lnTo>
                    <a:pt x="5" y="391"/>
                  </a:lnTo>
                  <a:lnTo>
                    <a:pt x="10" y="403"/>
                  </a:lnTo>
                  <a:lnTo>
                    <a:pt x="20" y="409"/>
                  </a:lnTo>
                  <a:lnTo>
                    <a:pt x="30" y="412"/>
                  </a:lnTo>
                  <a:lnTo>
                    <a:pt x="45" y="412"/>
                  </a:lnTo>
                  <a:lnTo>
                    <a:pt x="60" y="406"/>
                  </a:lnTo>
                  <a:lnTo>
                    <a:pt x="257" y="189"/>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endParaRPr lang="tr-TR"/>
            </a:p>
          </p:txBody>
        </p:sp>
        <p:sp>
          <p:nvSpPr>
            <p:cNvPr id="74778" name="Freeform 26"/>
            <p:cNvSpPr>
              <a:spLocks/>
            </p:cNvSpPr>
            <p:nvPr/>
          </p:nvSpPr>
          <p:spPr bwMode="auto">
            <a:xfrm>
              <a:off x="222" y="1522"/>
              <a:ext cx="344" cy="647"/>
            </a:xfrm>
            <a:custGeom>
              <a:avLst/>
              <a:gdLst/>
              <a:ahLst/>
              <a:cxnLst>
                <a:cxn ang="0">
                  <a:pos x="343" y="52"/>
                </a:cxn>
                <a:cxn ang="0">
                  <a:pos x="343" y="194"/>
                </a:cxn>
                <a:cxn ang="0">
                  <a:pos x="335" y="188"/>
                </a:cxn>
                <a:cxn ang="0">
                  <a:pos x="315" y="188"/>
                </a:cxn>
                <a:cxn ang="0">
                  <a:pos x="300" y="194"/>
                </a:cxn>
                <a:cxn ang="0">
                  <a:pos x="284" y="209"/>
                </a:cxn>
                <a:cxn ang="0">
                  <a:pos x="242" y="261"/>
                </a:cxn>
                <a:cxn ang="0">
                  <a:pos x="146" y="366"/>
                </a:cxn>
                <a:cxn ang="0">
                  <a:pos x="50" y="475"/>
                </a:cxn>
                <a:cxn ang="0">
                  <a:pos x="30" y="505"/>
                </a:cxn>
                <a:cxn ang="0">
                  <a:pos x="17" y="535"/>
                </a:cxn>
                <a:cxn ang="0">
                  <a:pos x="10" y="582"/>
                </a:cxn>
                <a:cxn ang="0">
                  <a:pos x="0" y="646"/>
                </a:cxn>
                <a:cxn ang="0">
                  <a:pos x="0" y="365"/>
                </a:cxn>
                <a:cxn ang="0">
                  <a:pos x="5" y="392"/>
                </a:cxn>
                <a:cxn ang="0">
                  <a:pos x="10" y="404"/>
                </a:cxn>
                <a:cxn ang="0">
                  <a:pos x="20" y="410"/>
                </a:cxn>
                <a:cxn ang="0">
                  <a:pos x="30" y="413"/>
                </a:cxn>
                <a:cxn ang="0">
                  <a:pos x="45" y="413"/>
                </a:cxn>
                <a:cxn ang="0">
                  <a:pos x="60" y="407"/>
                </a:cxn>
                <a:cxn ang="0">
                  <a:pos x="257" y="190"/>
                </a:cxn>
                <a:cxn ang="0">
                  <a:pos x="297" y="138"/>
                </a:cxn>
                <a:cxn ang="0">
                  <a:pos x="312" y="111"/>
                </a:cxn>
                <a:cxn ang="0">
                  <a:pos x="325" y="84"/>
                </a:cxn>
                <a:cxn ang="0">
                  <a:pos x="335" y="39"/>
                </a:cxn>
                <a:cxn ang="0">
                  <a:pos x="343" y="0"/>
                </a:cxn>
                <a:cxn ang="0">
                  <a:pos x="343" y="117"/>
                </a:cxn>
              </a:cxnLst>
              <a:rect l="0" t="0" r="r" b="b"/>
              <a:pathLst>
                <a:path w="344" h="647">
                  <a:moveTo>
                    <a:pt x="343" y="52"/>
                  </a:moveTo>
                  <a:lnTo>
                    <a:pt x="343" y="194"/>
                  </a:lnTo>
                  <a:lnTo>
                    <a:pt x="335" y="188"/>
                  </a:lnTo>
                  <a:lnTo>
                    <a:pt x="315" y="188"/>
                  </a:lnTo>
                  <a:lnTo>
                    <a:pt x="300" y="194"/>
                  </a:lnTo>
                  <a:lnTo>
                    <a:pt x="284" y="209"/>
                  </a:lnTo>
                  <a:lnTo>
                    <a:pt x="242" y="261"/>
                  </a:lnTo>
                  <a:lnTo>
                    <a:pt x="146" y="366"/>
                  </a:lnTo>
                  <a:lnTo>
                    <a:pt x="50" y="475"/>
                  </a:lnTo>
                  <a:lnTo>
                    <a:pt x="30" y="505"/>
                  </a:lnTo>
                  <a:lnTo>
                    <a:pt x="17" y="535"/>
                  </a:lnTo>
                  <a:lnTo>
                    <a:pt x="10" y="582"/>
                  </a:lnTo>
                  <a:lnTo>
                    <a:pt x="0" y="646"/>
                  </a:lnTo>
                  <a:lnTo>
                    <a:pt x="0" y="365"/>
                  </a:lnTo>
                  <a:lnTo>
                    <a:pt x="5" y="392"/>
                  </a:lnTo>
                  <a:lnTo>
                    <a:pt x="10" y="404"/>
                  </a:lnTo>
                  <a:lnTo>
                    <a:pt x="20" y="410"/>
                  </a:lnTo>
                  <a:lnTo>
                    <a:pt x="30" y="413"/>
                  </a:lnTo>
                  <a:lnTo>
                    <a:pt x="45" y="413"/>
                  </a:lnTo>
                  <a:lnTo>
                    <a:pt x="60" y="407"/>
                  </a:lnTo>
                  <a:lnTo>
                    <a:pt x="257" y="190"/>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endParaRPr lang="tr-TR"/>
            </a:p>
          </p:txBody>
        </p:sp>
        <p:sp>
          <p:nvSpPr>
            <p:cNvPr id="74779" name="Freeform 27"/>
            <p:cNvSpPr>
              <a:spLocks/>
            </p:cNvSpPr>
            <p:nvPr/>
          </p:nvSpPr>
          <p:spPr bwMode="auto">
            <a:xfrm>
              <a:off x="219" y="4178"/>
              <a:ext cx="349" cy="149"/>
            </a:xfrm>
            <a:custGeom>
              <a:avLst/>
              <a:gdLst/>
              <a:ahLst/>
              <a:cxnLst>
                <a:cxn ang="0">
                  <a:pos x="345" y="52"/>
                </a:cxn>
                <a:cxn ang="0">
                  <a:pos x="348" y="144"/>
                </a:cxn>
                <a:cxn ang="0">
                  <a:pos x="0" y="148"/>
                </a:cxn>
                <a:cxn ang="0">
                  <a:pos x="299" y="143"/>
                </a:cxn>
                <a:cxn ang="0">
                  <a:pos x="315" y="111"/>
                </a:cxn>
                <a:cxn ang="0">
                  <a:pos x="328" y="84"/>
                </a:cxn>
                <a:cxn ang="0">
                  <a:pos x="338" y="39"/>
                </a:cxn>
                <a:cxn ang="0">
                  <a:pos x="345" y="0"/>
                </a:cxn>
                <a:cxn ang="0">
                  <a:pos x="345" y="117"/>
                </a:cxn>
              </a:cxnLst>
              <a:rect l="0" t="0" r="r" b="b"/>
              <a:pathLst>
                <a:path w="349" h="149">
                  <a:moveTo>
                    <a:pt x="345" y="52"/>
                  </a:moveTo>
                  <a:lnTo>
                    <a:pt x="348" y="144"/>
                  </a:lnTo>
                  <a:lnTo>
                    <a:pt x="0" y="148"/>
                  </a:lnTo>
                  <a:lnTo>
                    <a:pt x="299" y="143"/>
                  </a:lnTo>
                  <a:lnTo>
                    <a:pt x="315" y="111"/>
                  </a:lnTo>
                  <a:lnTo>
                    <a:pt x="328" y="84"/>
                  </a:lnTo>
                  <a:lnTo>
                    <a:pt x="338" y="39"/>
                  </a:lnTo>
                  <a:lnTo>
                    <a:pt x="345" y="0"/>
                  </a:lnTo>
                  <a:lnTo>
                    <a:pt x="345"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endParaRPr lang="tr-TR"/>
            </a:p>
          </p:txBody>
        </p:sp>
        <p:sp>
          <p:nvSpPr>
            <p:cNvPr id="74780" name="Freeform 28"/>
            <p:cNvSpPr>
              <a:spLocks/>
            </p:cNvSpPr>
            <p:nvPr/>
          </p:nvSpPr>
          <p:spPr bwMode="auto">
            <a:xfrm>
              <a:off x="222" y="211"/>
              <a:ext cx="344" cy="646"/>
            </a:xfrm>
            <a:custGeom>
              <a:avLst/>
              <a:gdLst/>
              <a:ahLst/>
              <a:cxnLst>
                <a:cxn ang="0">
                  <a:pos x="343" y="52"/>
                </a:cxn>
                <a:cxn ang="0">
                  <a:pos x="343" y="194"/>
                </a:cxn>
                <a:cxn ang="0">
                  <a:pos x="335" y="188"/>
                </a:cxn>
                <a:cxn ang="0">
                  <a:pos x="315" y="188"/>
                </a:cxn>
                <a:cxn ang="0">
                  <a:pos x="300" y="194"/>
                </a:cxn>
                <a:cxn ang="0">
                  <a:pos x="284" y="209"/>
                </a:cxn>
                <a:cxn ang="0">
                  <a:pos x="242" y="260"/>
                </a:cxn>
                <a:cxn ang="0">
                  <a:pos x="146" y="366"/>
                </a:cxn>
                <a:cxn ang="0">
                  <a:pos x="50" y="474"/>
                </a:cxn>
                <a:cxn ang="0">
                  <a:pos x="30" y="504"/>
                </a:cxn>
                <a:cxn ang="0">
                  <a:pos x="17" y="534"/>
                </a:cxn>
                <a:cxn ang="0">
                  <a:pos x="10" y="581"/>
                </a:cxn>
                <a:cxn ang="0">
                  <a:pos x="0" y="645"/>
                </a:cxn>
                <a:cxn ang="0">
                  <a:pos x="0" y="364"/>
                </a:cxn>
                <a:cxn ang="0">
                  <a:pos x="5" y="391"/>
                </a:cxn>
                <a:cxn ang="0">
                  <a:pos x="10" y="403"/>
                </a:cxn>
                <a:cxn ang="0">
                  <a:pos x="20" y="409"/>
                </a:cxn>
                <a:cxn ang="0">
                  <a:pos x="30" y="412"/>
                </a:cxn>
                <a:cxn ang="0">
                  <a:pos x="45" y="412"/>
                </a:cxn>
                <a:cxn ang="0">
                  <a:pos x="60" y="406"/>
                </a:cxn>
                <a:cxn ang="0">
                  <a:pos x="257" y="189"/>
                </a:cxn>
                <a:cxn ang="0">
                  <a:pos x="297" y="138"/>
                </a:cxn>
                <a:cxn ang="0">
                  <a:pos x="312" y="111"/>
                </a:cxn>
                <a:cxn ang="0">
                  <a:pos x="325" y="84"/>
                </a:cxn>
                <a:cxn ang="0">
                  <a:pos x="335" y="39"/>
                </a:cxn>
                <a:cxn ang="0">
                  <a:pos x="343" y="0"/>
                </a:cxn>
                <a:cxn ang="0">
                  <a:pos x="343" y="117"/>
                </a:cxn>
              </a:cxnLst>
              <a:rect l="0" t="0" r="r" b="b"/>
              <a:pathLst>
                <a:path w="344" h="646">
                  <a:moveTo>
                    <a:pt x="343" y="52"/>
                  </a:moveTo>
                  <a:lnTo>
                    <a:pt x="343" y="194"/>
                  </a:lnTo>
                  <a:lnTo>
                    <a:pt x="335" y="188"/>
                  </a:lnTo>
                  <a:lnTo>
                    <a:pt x="315" y="188"/>
                  </a:lnTo>
                  <a:lnTo>
                    <a:pt x="300" y="194"/>
                  </a:lnTo>
                  <a:lnTo>
                    <a:pt x="284" y="209"/>
                  </a:lnTo>
                  <a:lnTo>
                    <a:pt x="242" y="260"/>
                  </a:lnTo>
                  <a:lnTo>
                    <a:pt x="146" y="366"/>
                  </a:lnTo>
                  <a:lnTo>
                    <a:pt x="50" y="474"/>
                  </a:lnTo>
                  <a:lnTo>
                    <a:pt x="30" y="504"/>
                  </a:lnTo>
                  <a:lnTo>
                    <a:pt x="17" y="534"/>
                  </a:lnTo>
                  <a:lnTo>
                    <a:pt x="10" y="581"/>
                  </a:lnTo>
                  <a:lnTo>
                    <a:pt x="0" y="645"/>
                  </a:lnTo>
                  <a:lnTo>
                    <a:pt x="0" y="364"/>
                  </a:lnTo>
                  <a:lnTo>
                    <a:pt x="5" y="391"/>
                  </a:lnTo>
                  <a:lnTo>
                    <a:pt x="10" y="403"/>
                  </a:lnTo>
                  <a:lnTo>
                    <a:pt x="20" y="409"/>
                  </a:lnTo>
                  <a:lnTo>
                    <a:pt x="30" y="412"/>
                  </a:lnTo>
                  <a:lnTo>
                    <a:pt x="45" y="412"/>
                  </a:lnTo>
                  <a:lnTo>
                    <a:pt x="60" y="406"/>
                  </a:lnTo>
                  <a:lnTo>
                    <a:pt x="257" y="189"/>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endParaRPr lang="tr-TR"/>
            </a:p>
          </p:txBody>
        </p:sp>
        <p:sp>
          <p:nvSpPr>
            <p:cNvPr id="74781" name="Freeform 29"/>
            <p:cNvSpPr>
              <a:spLocks/>
            </p:cNvSpPr>
            <p:nvPr/>
          </p:nvSpPr>
          <p:spPr bwMode="auto">
            <a:xfrm>
              <a:off x="222" y="-3"/>
              <a:ext cx="346" cy="574"/>
            </a:xfrm>
            <a:custGeom>
              <a:avLst/>
              <a:gdLst/>
              <a:ahLst/>
              <a:cxnLst>
                <a:cxn ang="0">
                  <a:pos x="345" y="0"/>
                </a:cxn>
                <a:cxn ang="0">
                  <a:pos x="343" y="122"/>
                </a:cxn>
                <a:cxn ang="0">
                  <a:pos x="336" y="116"/>
                </a:cxn>
                <a:cxn ang="0">
                  <a:pos x="315" y="116"/>
                </a:cxn>
                <a:cxn ang="0">
                  <a:pos x="300" y="122"/>
                </a:cxn>
                <a:cxn ang="0">
                  <a:pos x="285" y="137"/>
                </a:cxn>
                <a:cxn ang="0">
                  <a:pos x="242" y="188"/>
                </a:cxn>
                <a:cxn ang="0">
                  <a:pos x="146" y="294"/>
                </a:cxn>
                <a:cxn ang="0">
                  <a:pos x="50" y="402"/>
                </a:cxn>
                <a:cxn ang="0">
                  <a:pos x="30" y="432"/>
                </a:cxn>
                <a:cxn ang="0">
                  <a:pos x="17" y="462"/>
                </a:cxn>
                <a:cxn ang="0">
                  <a:pos x="10" y="509"/>
                </a:cxn>
                <a:cxn ang="0">
                  <a:pos x="0" y="573"/>
                </a:cxn>
                <a:cxn ang="0">
                  <a:pos x="0" y="292"/>
                </a:cxn>
                <a:cxn ang="0">
                  <a:pos x="5" y="319"/>
                </a:cxn>
                <a:cxn ang="0">
                  <a:pos x="10" y="331"/>
                </a:cxn>
                <a:cxn ang="0">
                  <a:pos x="20" y="337"/>
                </a:cxn>
                <a:cxn ang="0">
                  <a:pos x="30" y="340"/>
                </a:cxn>
                <a:cxn ang="0">
                  <a:pos x="45" y="340"/>
                </a:cxn>
                <a:cxn ang="0">
                  <a:pos x="60" y="334"/>
                </a:cxn>
                <a:cxn ang="0">
                  <a:pos x="257" y="117"/>
                </a:cxn>
                <a:cxn ang="0">
                  <a:pos x="298" y="66"/>
                </a:cxn>
                <a:cxn ang="0">
                  <a:pos x="313" y="39"/>
                </a:cxn>
                <a:cxn ang="0">
                  <a:pos x="326" y="12"/>
                </a:cxn>
                <a:cxn ang="0">
                  <a:pos x="329" y="0"/>
                </a:cxn>
                <a:cxn ang="0">
                  <a:pos x="345" y="3"/>
                </a:cxn>
                <a:cxn ang="0">
                  <a:pos x="343" y="45"/>
                </a:cxn>
              </a:cxnLst>
              <a:rect l="0" t="0" r="r" b="b"/>
              <a:pathLst>
                <a:path w="346" h="574">
                  <a:moveTo>
                    <a:pt x="345" y="0"/>
                  </a:moveTo>
                  <a:lnTo>
                    <a:pt x="343" y="122"/>
                  </a:lnTo>
                  <a:lnTo>
                    <a:pt x="336" y="116"/>
                  </a:lnTo>
                  <a:lnTo>
                    <a:pt x="315" y="116"/>
                  </a:lnTo>
                  <a:lnTo>
                    <a:pt x="300" y="122"/>
                  </a:lnTo>
                  <a:lnTo>
                    <a:pt x="285" y="137"/>
                  </a:lnTo>
                  <a:lnTo>
                    <a:pt x="242" y="188"/>
                  </a:lnTo>
                  <a:lnTo>
                    <a:pt x="146" y="294"/>
                  </a:lnTo>
                  <a:lnTo>
                    <a:pt x="50" y="402"/>
                  </a:lnTo>
                  <a:lnTo>
                    <a:pt x="30" y="432"/>
                  </a:lnTo>
                  <a:lnTo>
                    <a:pt x="17" y="462"/>
                  </a:lnTo>
                  <a:lnTo>
                    <a:pt x="10" y="509"/>
                  </a:lnTo>
                  <a:lnTo>
                    <a:pt x="0" y="573"/>
                  </a:lnTo>
                  <a:lnTo>
                    <a:pt x="0" y="292"/>
                  </a:lnTo>
                  <a:lnTo>
                    <a:pt x="5" y="319"/>
                  </a:lnTo>
                  <a:lnTo>
                    <a:pt x="10" y="331"/>
                  </a:lnTo>
                  <a:lnTo>
                    <a:pt x="20" y="337"/>
                  </a:lnTo>
                  <a:lnTo>
                    <a:pt x="30" y="340"/>
                  </a:lnTo>
                  <a:lnTo>
                    <a:pt x="45" y="340"/>
                  </a:lnTo>
                  <a:lnTo>
                    <a:pt x="60" y="334"/>
                  </a:lnTo>
                  <a:lnTo>
                    <a:pt x="257" y="117"/>
                  </a:lnTo>
                  <a:lnTo>
                    <a:pt x="298" y="66"/>
                  </a:lnTo>
                  <a:lnTo>
                    <a:pt x="313" y="39"/>
                  </a:lnTo>
                  <a:lnTo>
                    <a:pt x="326" y="12"/>
                  </a:lnTo>
                  <a:lnTo>
                    <a:pt x="329" y="0"/>
                  </a:lnTo>
                  <a:lnTo>
                    <a:pt x="345" y="3"/>
                  </a:lnTo>
                  <a:lnTo>
                    <a:pt x="343" y="45"/>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endParaRPr lang="tr-TR"/>
            </a:p>
          </p:txBody>
        </p:sp>
        <p:sp>
          <p:nvSpPr>
            <p:cNvPr id="74782" name="Freeform 30"/>
            <p:cNvSpPr>
              <a:spLocks/>
            </p:cNvSpPr>
            <p:nvPr/>
          </p:nvSpPr>
          <p:spPr bwMode="auto">
            <a:xfrm>
              <a:off x="224" y="-6"/>
              <a:ext cx="154" cy="294"/>
            </a:xfrm>
            <a:custGeom>
              <a:avLst/>
              <a:gdLst/>
              <a:ahLst/>
              <a:cxnLst>
                <a:cxn ang="0">
                  <a:pos x="153" y="3"/>
                </a:cxn>
                <a:cxn ang="0">
                  <a:pos x="50" y="122"/>
                </a:cxn>
                <a:cxn ang="0">
                  <a:pos x="30" y="152"/>
                </a:cxn>
                <a:cxn ang="0">
                  <a:pos x="17" y="182"/>
                </a:cxn>
                <a:cxn ang="0">
                  <a:pos x="10" y="229"/>
                </a:cxn>
                <a:cxn ang="0">
                  <a:pos x="0" y="293"/>
                </a:cxn>
                <a:cxn ang="0">
                  <a:pos x="0" y="12"/>
                </a:cxn>
                <a:cxn ang="0">
                  <a:pos x="5" y="39"/>
                </a:cxn>
                <a:cxn ang="0">
                  <a:pos x="10" y="51"/>
                </a:cxn>
                <a:cxn ang="0">
                  <a:pos x="20" y="57"/>
                </a:cxn>
                <a:cxn ang="0">
                  <a:pos x="30" y="60"/>
                </a:cxn>
                <a:cxn ang="0">
                  <a:pos x="45" y="60"/>
                </a:cxn>
                <a:cxn ang="0">
                  <a:pos x="60" y="54"/>
                </a:cxn>
                <a:cxn ang="0">
                  <a:pos x="110" y="0"/>
                </a:cxn>
              </a:cxnLst>
              <a:rect l="0" t="0" r="r" b="b"/>
              <a:pathLst>
                <a:path w="154" h="294">
                  <a:moveTo>
                    <a:pt x="153" y="3"/>
                  </a:moveTo>
                  <a:lnTo>
                    <a:pt x="50" y="122"/>
                  </a:lnTo>
                  <a:lnTo>
                    <a:pt x="30" y="152"/>
                  </a:lnTo>
                  <a:lnTo>
                    <a:pt x="17" y="182"/>
                  </a:lnTo>
                  <a:lnTo>
                    <a:pt x="10" y="229"/>
                  </a:lnTo>
                  <a:lnTo>
                    <a:pt x="0" y="293"/>
                  </a:lnTo>
                  <a:lnTo>
                    <a:pt x="0" y="12"/>
                  </a:lnTo>
                  <a:lnTo>
                    <a:pt x="5" y="39"/>
                  </a:lnTo>
                  <a:lnTo>
                    <a:pt x="10" y="51"/>
                  </a:lnTo>
                  <a:lnTo>
                    <a:pt x="20" y="57"/>
                  </a:lnTo>
                  <a:lnTo>
                    <a:pt x="30" y="60"/>
                  </a:lnTo>
                  <a:lnTo>
                    <a:pt x="45" y="60"/>
                  </a:lnTo>
                  <a:lnTo>
                    <a:pt x="60" y="54"/>
                  </a:lnTo>
                  <a:lnTo>
                    <a:pt x="110" y="0"/>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endParaRPr lang="tr-TR"/>
            </a:p>
          </p:txBody>
        </p:sp>
        <p:sp>
          <p:nvSpPr>
            <p:cNvPr id="74783" name="Freeform 31"/>
            <p:cNvSpPr>
              <a:spLocks/>
            </p:cNvSpPr>
            <p:nvPr/>
          </p:nvSpPr>
          <p:spPr bwMode="auto">
            <a:xfrm>
              <a:off x="222" y="1796"/>
              <a:ext cx="344" cy="646"/>
            </a:xfrm>
            <a:custGeom>
              <a:avLst/>
              <a:gdLst/>
              <a:ahLst/>
              <a:cxnLst>
                <a:cxn ang="0">
                  <a:pos x="343" y="52"/>
                </a:cxn>
                <a:cxn ang="0">
                  <a:pos x="343" y="194"/>
                </a:cxn>
                <a:cxn ang="0">
                  <a:pos x="335" y="188"/>
                </a:cxn>
                <a:cxn ang="0">
                  <a:pos x="315" y="188"/>
                </a:cxn>
                <a:cxn ang="0">
                  <a:pos x="300" y="194"/>
                </a:cxn>
                <a:cxn ang="0">
                  <a:pos x="284" y="209"/>
                </a:cxn>
                <a:cxn ang="0">
                  <a:pos x="242" y="260"/>
                </a:cxn>
                <a:cxn ang="0">
                  <a:pos x="146" y="366"/>
                </a:cxn>
                <a:cxn ang="0">
                  <a:pos x="50" y="474"/>
                </a:cxn>
                <a:cxn ang="0">
                  <a:pos x="30" y="504"/>
                </a:cxn>
                <a:cxn ang="0">
                  <a:pos x="17" y="534"/>
                </a:cxn>
                <a:cxn ang="0">
                  <a:pos x="10" y="581"/>
                </a:cxn>
                <a:cxn ang="0">
                  <a:pos x="0" y="645"/>
                </a:cxn>
                <a:cxn ang="0">
                  <a:pos x="0" y="364"/>
                </a:cxn>
                <a:cxn ang="0">
                  <a:pos x="5" y="391"/>
                </a:cxn>
                <a:cxn ang="0">
                  <a:pos x="10" y="403"/>
                </a:cxn>
                <a:cxn ang="0">
                  <a:pos x="20" y="409"/>
                </a:cxn>
                <a:cxn ang="0">
                  <a:pos x="30" y="412"/>
                </a:cxn>
                <a:cxn ang="0">
                  <a:pos x="45" y="412"/>
                </a:cxn>
                <a:cxn ang="0">
                  <a:pos x="60" y="406"/>
                </a:cxn>
                <a:cxn ang="0">
                  <a:pos x="257" y="189"/>
                </a:cxn>
                <a:cxn ang="0">
                  <a:pos x="297" y="138"/>
                </a:cxn>
                <a:cxn ang="0">
                  <a:pos x="312" y="111"/>
                </a:cxn>
                <a:cxn ang="0">
                  <a:pos x="325" y="84"/>
                </a:cxn>
                <a:cxn ang="0">
                  <a:pos x="335" y="39"/>
                </a:cxn>
                <a:cxn ang="0">
                  <a:pos x="343" y="0"/>
                </a:cxn>
                <a:cxn ang="0">
                  <a:pos x="343" y="117"/>
                </a:cxn>
              </a:cxnLst>
              <a:rect l="0" t="0" r="r" b="b"/>
              <a:pathLst>
                <a:path w="344" h="646">
                  <a:moveTo>
                    <a:pt x="343" y="52"/>
                  </a:moveTo>
                  <a:lnTo>
                    <a:pt x="343" y="194"/>
                  </a:lnTo>
                  <a:lnTo>
                    <a:pt x="335" y="188"/>
                  </a:lnTo>
                  <a:lnTo>
                    <a:pt x="315" y="188"/>
                  </a:lnTo>
                  <a:lnTo>
                    <a:pt x="300" y="194"/>
                  </a:lnTo>
                  <a:lnTo>
                    <a:pt x="284" y="209"/>
                  </a:lnTo>
                  <a:lnTo>
                    <a:pt x="242" y="260"/>
                  </a:lnTo>
                  <a:lnTo>
                    <a:pt x="146" y="366"/>
                  </a:lnTo>
                  <a:lnTo>
                    <a:pt x="50" y="474"/>
                  </a:lnTo>
                  <a:lnTo>
                    <a:pt x="30" y="504"/>
                  </a:lnTo>
                  <a:lnTo>
                    <a:pt x="17" y="534"/>
                  </a:lnTo>
                  <a:lnTo>
                    <a:pt x="10" y="581"/>
                  </a:lnTo>
                  <a:lnTo>
                    <a:pt x="0" y="645"/>
                  </a:lnTo>
                  <a:lnTo>
                    <a:pt x="0" y="364"/>
                  </a:lnTo>
                  <a:lnTo>
                    <a:pt x="5" y="391"/>
                  </a:lnTo>
                  <a:lnTo>
                    <a:pt x="10" y="403"/>
                  </a:lnTo>
                  <a:lnTo>
                    <a:pt x="20" y="409"/>
                  </a:lnTo>
                  <a:lnTo>
                    <a:pt x="30" y="412"/>
                  </a:lnTo>
                  <a:lnTo>
                    <a:pt x="45" y="412"/>
                  </a:lnTo>
                  <a:lnTo>
                    <a:pt x="60" y="406"/>
                  </a:lnTo>
                  <a:lnTo>
                    <a:pt x="257" y="189"/>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endParaRPr lang="tr-TR"/>
            </a:p>
          </p:txBody>
        </p:sp>
        <p:sp>
          <p:nvSpPr>
            <p:cNvPr id="74784" name="Rectangle 32"/>
            <p:cNvSpPr>
              <a:spLocks noChangeArrowheads="1"/>
            </p:cNvSpPr>
            <p:nvPr/>
          </p:nvSpPr>
          <p:spPr bwMode="auto">
            <a:xfrm>
              <a:off x="771" y="0"/>
              <a:ext cx="210" cy="4319"/>
            </a:xfrm>
            <a:prstGeom prst="rect">
              <a:avLst/>
            </a:prstGeom>
            <a:gradFill rotWithShape="0">
              <a:gsLst>
                <a:gs pos="0">
                  <a:schemeClr val="bg1">
                    <a:gamma/>
                    <a:shade val="46275"/>
                    <a:invGamma/>
                  </a:schemeClr>
                </a:gs>
                <a:gs pos="100000">
                  <a:schemeClr val="bg1"/>
                </a:gs>
              </a:gsLst>
              <a:lin ang="0" scaled="1"/>
            </a:gradFill>
            <a:ln w="9525">
              <a:noFill/>
              <a:miter lim="800000"/>
              <a:headEnd/>
              <a:tailEnd/>
            </a:ln>
            <a:effectLst/>
          </p:spPr>
          <p:txBody>
            <a:bodyPr/>
            <a:lstStyle/>
            <a:p>
              <a:endParaRPr lang="tr-TR"/>
            </a:p>
          </p:txBody>
        </p:sp>
        <p:sp>
          <p:nvSpPr>
            <p:cNvPr id="74785" name="Line 33"/>
            <p:cNvSpPr>
              <a:spLocks noChangeShapeType="1"/>
            </p:cNvSpPr>
            <p:nvPr/>
          </p:nvSpPr>
          <p:spPr bwMode="auto">
            <a:xfrm>
              <a:off x="135" y="0"/>
              <a:ext cx="0" cy="4319"/>
            </a:xfrm>
            <a:prstGeom prst="line">
              <a:avLst/>
            </a:prstGeom>
            <a:noFill/>
            <a:ln w="12700" cap="sq">
              <a:solidFill>
                <a:schemeClr val="accent1"/>
              </a:solidFill>
              <a:round/>
              <a:headEnd type="none" w="sm" len="sm"/>
              <a:tailEnd type="none" w="sm" len="sm"/>
            </a:ln>
            <a:effectLst/>
          </p:spPr>
          <p:txBody>
            <a:bodyPr/>
            <a:lstStyle/>
            <a:p>
              <a:endParaRPr lang="tr-TR"/>
            </a:p>
          </p:txBody>
        </p:sp>
        <p:sp>
          <p:nvSpPr>
            <p:cNvPr id="74786" name="Line 34"/>
            <p:cNvSpPr>
              <a:spLocks noChangeShapeType="1"/>
            </p:cNvSpPr>
            <p:nvPr/>
          </p:nvSpPr>
          <p:spPr bwMode="auto">
            <a:xfrm>
              <a:off x="645" y="0"/>
              <a:ext cx="0" cy="4319"/>
            </a:xfrm>
            <a:prstGeom prst="line">
              <a:avLst/>
            </a:prstGeom>
            <a:noFill/>
            <a:ln w="12700" cap="sq">
              <a:solidFill>
                <a:schemeClr val="accent1"/>
              </a:solidFill>
              <a:round/>
              <a:headEnd type="none" w="sm" len="sm"/>
              <a:tailEnd type="none" w="sm" len="sm"/>
            </a:ln>
            <a:effectLst/>
          </p:spPr>
          <p:txBody>
            <a:bodyPr/>
            <a:lstStyle/>
            <a:p>
              <a:endParaRPr lang="tr-TR"/>
            </a:p>
          </p:txBody>
        </p:sp>
      </p:grpSp>
      <p:grpSp>
        <p:nvGrpSpPr>
          <p:cNvPr id="74787" name="Group 35"/>
          <p:cNvGrpSpPr>
            <a:grpSpLocks/>
          </p:cNvGrpSpPr>
          <p:nvPr/>
        </p:nvGrpSpPr>
        <p:grpSpPr bwMode="auto">
          <a:xfrm>
            <a:off x="523875" y="1428750"/>
            <a:ext cx="2095500" cy="2095500"/>
            <a:chOff x="330" y="900"/>
            <a:chExt cx="1320" cy="1320"/>
          </a:xfrm>
        </p:grpSpPr>
        <p:sp>
          <p:nvSpPr>
            <p:cNvPr id="74788" name="Rectangle 36"/>
            <p:cNvSpPr>
              <a:spLocks noChangeArrowheads="1"/>
            </p:cNvSpPr>
            <p:nvPr/>
          </p:nvSpPr>
          <p:spPr bwMode="auto">
            <a:xfrm>
              <a:off x="975" y="900"/>
              <a:ext cx="675" cy="1320"/>
            </a:xfrm>
            <a:prstGeom prst="rect">
              <a:avLst/>
            </a:prstGeom>
            <a:gradFill rotWithShape="0">
              <a:gsLst>
                <a:gs pos="0">
                  <a:schemeClr val="bg1">
                    <a:gamma/>
                    <a:shade val="46275"/>
                    <a:invGamma/>
                  </a:schemeClr>
                </a:gs>
                <a:gs pos="100000">
                  <a:schemeClr val="bg1"/>
                </a:gs>
              </a:gsLst>
              <a:path path="shape">
                <a:fillToRect l="50000" t="50000" r="50000" b="50000"/>
              </a:path>
            </a:gradFill>
            <a:ln w="9525">
              <a:noFill/>
              <a:miter lim="800000"/>
              <a:headEnd/>
              <a:tailEnd/>
            </a:ln>
            <a:effectLst/>
          </p:spPr>
          <p:txBody>
            <a:bodyPr/>
            <a:lstStyle/>
            <a:p>
              <a:endParaRPr lang="tr-TR"/>
            </a:p>
          </p:txBody>
        </p:sp>
        <p:grpSp>
          <p:nvGrpSpPr>
            <p:cNvPr id="74789" name="Group 37"/>
            <p:cNvGrpSpPr>
              <a:grpSpLocks/>
            </p:cNvGrpSpPr>
            <p:nvPr/>
          </p:nvGrpSpPr>
          <p:grpSpPr bwMode="auto">
            <a:xfrm>
              <a:off x="330" y="1015"/>
              <a:ext cx="1079" cy="1060"/>
              <a:chOff x="330" y="1015"/>
              <a:chExt cx="1079" cy="1060"/>
            </a:xfrm>
          </p:grpSpPr>
          <p:grpSp>
            <p:nvGrpSpPr>
              <p:cNvPr id="74790" name="Group 38"/>
              <p:cNvGrpSpPr>
                <a:grpSpLocks/>
              </p:cNvGrpSpPr>
              <p:nvPr/>
            </p:nvGrpSpPr>
            <p:grpSpPr bwMode="auto">
              <a:xfrm>
                <a:off x="330" y="1015"/>
                <a:ext cx="1079" cy="1060"/>
                <a:chOff x="330" y="1015"/>
                <a:chExt cx="1079" cy="1060"/>
              </a:xfrm>
            </p:grpSpPr>
            <p:grpSp>
              <p:nvGrpSpPr>
                <p:cNvPr id="74791" name="Group 39"/>
                <p:cNvGrpSpPr>
                  <a:grpSpLocks/>
                </p:cNvGrpSpPr>
                <p:nvPr/>
              </p:nvGrpSpPr>
              <p:grpSpPr bwMode="auto">
                <a:xfrm>
                  <a:off x="330" y="1015"/>
                  <a:ext cx="1079" cy="1060"/>
                  <a:chOff x="330" y="1015"/>
                  <a:chExt cx="1079" cy="1060"/>
                </a:xfrm>
              </p:grpSpPr>
              <p:sp>
                <p:nvSpPr>
                  <p:cNvPr id="74792" name="Rectangle 40"/>
                  <p:cNvSpPr>
                    <a:spLocks noChangeArrowheads="1"/>
                  </p:cNvSpPr>
                  <p:nvPr/>
                </p:nvSpPr>
                <p:spPr bwMode="auto">
                  <a:xfrm>
                    <a:off x="333" y="1910"/>
                    <a:ext cx="1074" cy="165"/>
                  </a:xfrm>
                  <a:prstGeom prst="rect">
                    <a:avLst/>
                  </a:prstGeom>
                  <a:gradFill rotWithShape="0">
                    <a:gsLst>
                      <a:gs pos="0">
                        <a:schemeClr val="accent1"/>
                      </a:gs>
                      <a:gs pos="100000">
                        <a:schemeClr val="accent1">
                          <a:gamma/>
                          <a:shade val="46275"/>
                          <a:invGamma/>
                        </a:schemeClr>
                      </a:gs>
                    </a:gsLst>
                    <a:lin ang="5400000" scaled="1"/>
                  </a:gradFill>
                  <a:ln w="9525">
                    <a:noFill/>
                    <a:miter lim="800000"/>
                    <a:headEnd/>
                    <a:tailEnd/>
                  </a:ln>
                  <a:effectLst/>
                </p:spPr>
                <p:txBody>
                  <a:bodyPr/>
                  <a:lstStyle/>
                  <a:p>
                    <a:endParaRPr lang="tr-TR"/>
                  </a:p>
                </p:txBody>
              </p:sp>
              <p:sp>
                <p:nvSpPr>
                  <p:cNvPr id="74793" name="Rectangle 41"/>
                  <p:cNvSpPr>
                    <a:spLocks noChangeArrowheads="1"/>
                  </p:cNvSpPr>
                  <p:nvPr/>
                </p:nvSpPr>
                <p:spPr bwMode="auto">
                  <a:xfrm>
                    <a:off x="333" y="1015"/>
                    <a:ext cx="1074" cy="165"/>
                  </a:xfrm>
                  <a:prstGeom prst="rect">
                    <a:avLst/>
                  </a:prstGeom>
                  <a:gradFill rotWithShape="0">
                    <a:gsLst>
                      <a:gs pos="0">
                        <a:schemeClr val="accent1">
                          <a:gamma/>
                          <a:shade val="46275"/>
                          <a:invGamma/>
                        </a:schemeClr>
                      </a:gs>
                      <a:gs pos="100000">
                        <a:schemeClr val="accent1"/>
                      </a:gs>
                    </a:gsLst>
                    <a:lin ang="5400000" scaled="1"/>
                  </a:gradFill>
                  <a:ln w="9525">
                    <a:noFill/>
                    <a:miter lim="800000"/>
                    <a:headEnd/>
                    <a:tailEnd/>
                  </a:ln>
                  <a:effectLst/>
                </p:spPr>
                <p:txBody>
                  <a:bodyPr/>
                  <a:lstStyle/>
                  <a:p>
                    <a:endParaRPr lang="tr-TR"/>
                  </a:p>
                </p:txBody>
              </p:sp>
              <p:sp>
                <p:nvSpPr>
                  <p:cNvPr id="74794" name="AutoShape 42"/>
                  <p:cNvSpPr>
                    <a:spLocks noChangeArrowheads="1"/>
                  </p:cNvSpPr>
                  <p:nvPr/>
                </p:nvSpPr>
                <p:spPr bwMode="auto">
                  <a:xfrm rot="5400000" flipV="1">
                    <a:off x="-91" y="1446"/>
                    <a:ext cx="1028" cy="186"/>
                  </a:xfrm>
                  <a:custGeom>
                    <a:avLst/>
                    <a:gdLst>
                      <a:gd name="G0" fmla="+- 2645 0 0"/>
                      <a:gd name="G1" fmla="+- 21600 0 2645"/>
                      <a:gd name="G2" fmla="*/ 2645 1 2"/>
                      <a:gd name="G3" fmla="+- 21600 0 G2"/>
                      <a:gd name="G4" fmla="+/ 2645 21600 2"/>
                      <a:gd name="G5" fmla="+/ G1 0 2"/>
                      <a:gd name="G6" fmla="*/ 21600 21600 2645"/>
                      <a:gd name="G7" fmla="*/ G6 1 2"/>
                      <a:gd name="G8" fmla="+- 21600 0 G7"/>
                      <a:gd name="G9" fmla="*/ 21600 1 2"/>
                      <a:gd name="G10" fmla="+- 2645 0 G9"/>
                      <a:gd name="G11" fmla="?: G10 G8 0"/>
                      <a:gd name="G12" fmla="?: G10 G7 21600"/>
                      <a:gd name="T0" fmla="*/ 20277 w 21600"/>
                      <a:gd name="T1" fmla="*/ 10800 h 21600"/>
                      <a:gd name="T2" fmla="*/ 10800 w 21600"/>
                      <a:gd name="T3" fmla="*/ 21600 h 21600"/>
                      <a:gd name="T4" fmla="*/ 1323 w 21600"/>
                      <a:gd name="T5" fmla="*/ 10800 h 21600"/>
                      <a:gd name="T6" fmla="*/ 10800 w 21600"/>
                      <a:gd name="T7" fmla="*/ 0 h 21600"/>
                      <a:gd name="T8" fmla="*/ 3123 w 21600"/>
                      <a:gd name="T9" fmla="*/ 3123 h 21600"/>
                      <a:gd name="T10" fmla="*/ 18477 w 21600"/>
                      <a:gd name="T11" fmla="*/ 18477 h 21600"/>
                    </a:gdLst>
                    <a:ahLst/>
                    <a:cxnLst>
                      <a:cxn ang="0">
                        <a:pos x="T0" y="T1"/>
                      </a:cxn>
                      <a:cxn ang="0">
                        <a:pos x="T2" y="T3"/>
                      </a:cxn>
                      <a:cxn ang="0">
                        <a:pos x="T4" y="T5"/>
                      </a:cxn>
                      <a:cxn ang="0">
                        <a:pos x="T6" y="T7"/>
                      </a:cxn>
                    </a:cxnLst>
                    <a:rect l="T8" t="T9" r="T10" b="T11"/>
                    <a:pathLst>
                      <a:path w="21600" h="21600">
                        <a:moveTo>
                          <a:pt x="0" y="0"/>
                        </a:moveTo>
                        <a:lnTo>
                          <a:pt x="2645" y="21600"/>
                        </a:lnTo>
                        <a:lnTo>
                          <a:pt x="18955" y="21600"/>
                        </a:lnTo>
                        <a:lnTo>
                          <a:pt x="21600" y="0"/>
                        </a:lnTo>
                        <a:close/>
                      </a:path>
                    </a:pathLst>
                  </a:custGeom>
                  <a:gradFill rotWithShape="0">
                    <a:gsLst>
                      <a:gs pos="0">
                        <a:schemeClr val="accent1">
                          <a:gamma/>
                          <a:shade val="46275"/>
                          <a:invGamma/>
                        </a:schemeClr>
                      </a:gs>
                      <a:gs pos="100000">
                        <a:schemeClr val="accent1"/>
                      </a:gs>
                    </a:gsLst>
                    <a:lin ang="0" scaled="1"/>
                  </a:gradFill>
                  <a:ln w="9525">
                    <a:noFill/>
                    <a:miter lim="800000"/>
                    <a:headEnd/>
                    <a:tailEnd/>
                  </a:ln>
                  <a:effectLst/>
                </p:spPr>
                <p:txBody>
                  <a:bodyPr/>
                  <a:lstStyle/>
                  <a:p>
                    <a:endParaRPr lang="tr-TR"/>
                  </a:p>
                </p:txBody>
              </p:sp>
              <p:sp>
                <p:nvSpPr>
                  <p:cNvPr id="74795" name="AutoShape 43"/>
                  <p:cNvSpPr>
                    <a:spLocks noChangeArrowheads="1"/>
                  </p:cNvSpPr>
                  <p:nvPr/>
                </p:nvSpPr>
                <p:spPr bwMode="auto">
                  <a:xfrm rot="-5400000" flipH="1" flipV="1">
                    <a:off x="802" y="1436"/>
                    <a:ext cx="1028" cy="186"/>
                  </a:xfrm>
                  <a:custGeom>
                    <a:avLst/>
                    <a:gdLst>
                      <a:gd name="G0" fmla="+- 2645 0 0"/>
                      <a:gd name="G1" fmla="+- 21600 0 2645"/>
                      <a:gd name="G2" fmla="*/ 2645 1 2"/>
                      <a:gd name="G3" fmla="+- 21600 0 G2"/>
                      <a:gd name="G4" fmla="+/ 2645 21600 2"/>
                      <a:gd name="G5" fmla="+/ G1 0 2"/>
                      <a:gd name="G6" fmla="*/ 21600 21600 2645"/>
                      <a:gd name="G7" fmla="*/ G6 1 2"/>
                      <a:gd name="G8" fmla="+- 21600 0 G7"/>
                      <a:gd name="G9" fmla="*/ 21600 1 2"/>
                      <a:gd name="G10" fmla="+- 2645 0 G9"/>
                      <a:gd name="G11" fmla="?: G10 G8 0"/>
                      <a:gd name="G12" fmla="?: G10 G7 21600"/>
                      <a:gd name="T0" fmla="*/ 20277 w 21600"/>
                      <a:gd name="T1" fmla="*/ 10800 h 21600"/>
                      <a:gd name="T2" fmla="*/ 10800 w 21600"/>
                      <a:gd name="T3" fmla="*/ 21600 h 21600"/>
                      <a:gd name="T4" fmla="*/ 1323 w 21600"/>
                      <a:gd name="T5" fmla="*/ 10800 h 21600"/>
                      <a:gd name="T6" fmla="*/ 10800 w 21600"/>
                      <a:gd name="T7" fmla="*/ 0 h 21600"/>
                      <a:gd name="T8" fmla="*/ 3123 w 21600"/>
                      <a:gd name="T9" fmla="*/ 3123 h 21600"/>
                      <a:gd name="T10" fmla="*/ 18477 w 21600"/>
                      <a:gd name="T11" fmla="*/ 18477 h 21600"/>
                    </a:gdLst>
                    <a:ahLst/>
                    <a:cxnLst>
                      <a:cxn ang="0">
                        <a:pos x="T0" y="T1"/>
                      </a:cxn>
                      <a:cxn ang="0">
                        <a:pos x="T2" y="T3"/>
                      </a:cxn>
                      <a:cxn ang="0">
                        <a:pos x="T4" y="T5"/>
                      </a:cxn>
                      <a:cxn ang="0">
                        <a:pos x="T6" y="T7"/>
                      </a:cxn>
                    </a:cxnLst>
                    <a:rect l="T8" t="T9" r="T10" b="T11"/>
                    <a:pathLst>
                      <a:path w="21600" h="21600">
                        <a:moveTo>
                          <a:pt x="0" y="0"/>
                        </a:moveTo>
                        <a:lnTo>
                          <a:pt x="2645" y="21600"/>
                        </a:lnTo>
                        <a:lnTo>
                          <a:pt x="18955" y="21600"/>
                        </a:lnTo>
                        <a:lnTo>
                          <a:pt x="21600" y="0"/>
                        </a:lnTo>
                        <a:close/>
                      </a:path>
                    </a:pathLst>
                  </a:custGeom>
                  <a:gradFill rotWithShape="0">
                    <a:gsLst>
                      <a:gs pos="0">
                        <a:schemeClr val="accent1"/>
                      </a:gs>
                      <a:gs pos="100000">
                        <a:schemeClr val="accent1">
                          <a:gamma/>
                          <a:shade val="46275"/>
                          <a:invGamma/>
                        </a:schemeClr>
                      </a:gs>
                    </a:gsLst>
                    <a:lin ang="0" scaled="1"/>
                  </a:gradFill>
                  <a:ln w="9525">
                    <a:noFill/>
                    <a:miter lim="800000"/>
                    <a:headEnd/>
                    <a:tailEnd/>
                  </a:ln>
                  <a:effectLst/>
                </p:spPr>
                <p:txBody>
                  <a:bodyPr/>
                  <a:lstStyle/>
                  <a:p>
                    <a:endParaRPr lang="tr-TR"/>
                  </a:p>
                </p:txBody>
              </p:sp>
            </p:grpSp>
            <p:sp>
              <p:nvSpPr>
                <p:cNvPr id="74796" name="Rectangle 44"/>
                <p:cNvSpPr>
                  <a:spLocks noChangeArrowheads="1"/>
                </p:cNvSpPr>
                <p:nvPr/>
              </p:nvSpPr>
              <p:spPr bwMode="auto">
                <a:xfrm>
                  <a:off x="433" y="1111"/>
                  <a:ext cx="874" cy="868"/>
                </a:xfrm>
                <a:prstGeom prst="rect">
                  <a:avLst/>
                </a:prstGeom>
                <a:gradFill rotWithShape="0">
                  <a:gsLst>
                    <a:gs pos="0">
                      <a:schemeClr val="accent1">
                        <a:gamma/>
                        <a:shade val="46275"/>
                        <a:invGamma/>
                      </a:schemeClr>
                    </a:gs>
                    <a:gs pos="100000">
                      <a:schemeClr val="accent1"/>
                    </a:gs>
                  </a:gsLst>
                  <a:path path="shape">
                    <a:fillToRect l="50000" t="50000" r="50000" b="50000"/>
                  </a:path>
                </a:gradFill>
                <a:ln w="9525">
                  <a:noFill/>
                  <a:miter lim="800000"/>
                  <a:headEnd/>
                  <a:tailEnd/>
                </a:ln>
                <a:effectLst/>
              </p:spPr>
              <p:txBody>
                <a:bodyPr/>
                <a:lstStyle/>
                <a:p>
                  <a:endParaRPr lang="tr-TR"/>
                </a:p>
              </p:txBody>
            </p:sp>
            <p:sp>
              <p:nvSpPr>
                <p:cNvPr id="74797" name="Oval 45"/>
                <p:cNvSpPr>
                  <a:spLocks noChangeArrowheads="1"/>
                </p:cNvSpPr>
                <p:nvPr/>
              </p:nvSpPr>
              <p:spPr bwMode="auto">
                <a:xfrm>
                  <a:off x="484" y="1170"/>
                  <a:ext cx="772" cy="750"/>
                </a:xfrm>
                <a:prstGeom prst="ellipse">
                  <a:avLst/>
                </a:prstGeom>
                <a:gradFill rotWithShape="0">
                  <a:gsLst>
                    <a:gs pos="0">
                      <a:schemeClr val="accent1"/>
                    </a:gs>
                    <a:gs pos="100000">
                      <a:schemeClr val="accent1">
                        <a:gamma/>
                        <a:shade val="46275"/>
                        <a:invGamma/>
                      </a:schemeClr>
                    </a:gs>
                  </a:gsLst>
                  <a:lin ang="0" scaled="1"/>
                </a:gradFill>
                <a:ln w="9525">
                  <a:noFill/>
                  <a:round/>
                  <a:headEnd/>
                  <a:tailEnd/>
                </a:ln>
                <a:effectLst/>
              </p:spPr>
              <p:txBody>
                <a:bodyPr wrap="none" lIns="92075" tIns="46038" rIns="92075" bIns="46038" anchor="ctr"/>
                <a:lstStyle/>
                <a:p>
                  <a:pPr>
                    <a:spcBef>
                      <a:spcPct val="50000"/>
                    </a:spcBef>
                  </a:pPr>
                  <a:endParaRPr kumimoji="1" lang="tr-TR" sz="2400">
                    <a:latin typeface="Times New Roman" pitchFamily="18" charset="0"/>
                  </a:endParaRPr>
                </a:p>
              </p:txBody>
            </p:sp>
            <p:sp>
              <p:nvSpPr>
                <p:cNvPr id="74798" name="Oval 46"/>
                <p:cNvSpPr>
                  <a:spLocks noChangeArrowheads="1"/>
                </p:cNvSpPr>
                <p:nvPr/>
              </p:nvSpPr>
              <p:spPr bwMode="auto">
                <a:xfrm>
                  <a:off x="559" y="1241"/>
                  <a:ext cx="622" cy="608"/>
                </a:xfrm>
                <a:prstGeom prst="ellipse">
                  <a:avLst/>
                </a:prstGeom>
                <a:gradFill rotWithShape="0">
                  <a:gsLst>
                    <a:gs pos="0">
                      <a:schemeClr val="accent1">
                        <a:gamma/>
                        <a:shade val="46275"/>
                        <a:invGamma/>
                      </a:schemeClr>
                    </a:gs>
                    <a:gs pos="100000">
                      <a:schemeClr val="accent1"/>
                    </a:gs>
                  </a:gsLst>
                  <a:lin ang="0" scaled="1"/>
                </a:gradFill>
                <a:ln w="9525">
                  <a:noFill/>
                  <a:round/>
                  <a:headEnd/>
                  <a:tailEnd/>
                </a:ln>
                <a:effectLst/>
              </p:spPr>
              <p:txBody>
                <a:bodyPr wrap="none" lIns="92075" tIns="46038" rIns="92075" bIns="46038" anchor="ctr"/>
                <a:lstStyle/>
                <a:p>
                  <a:pPr>
                    <a:spcBef>
                      <a:spcPct val="50000"/>
                    </a:spcBef>
                  </a:pPr>
                  <a:endParaRPr kumimoji="1" lang="tr-TR" sz="2400">
                    <a:latin typeface="Times New Roman" pitchFamily="18" charset="0"/>
                  </a:endParaRPr>
                </a:p>
              </p:txBody>
            </p:sp>
            <p:sp>
              <p:nvSpPr>
                <p:cNvPr id="74799" name="Oval 47"/>
                <p:cNvSpPr>
                  <a:spLocks noChangeArrowheads="1"/>
                </p:cNvSpPr>
                <p:nvPr/>
              </p:nvSpPr>
              <p:spPr bwMode="auto">
                <a:xfrm>
                  <a:off x="624" y="1303"/>
                  <a:ext cx="492" cy="484"/>
                </a:xfrm>
                <a:prstGeom prst="ellipse">
                  <a:avLst/>
                </a:prstGeom>
                <a:gradFill rotWithShape="0">
                  <a:gsLst>
                    <a:gs pos="0">
                      <a:schemeClr val="accent1"/>
                    </a:gs>
                    <a:gs pos="100000">
                      <a:schemeClr val="accent1">
                        <a:gamma/>
                        <a:shade val="46275"/>
                        <a:invGamma/>
                      </a:schemeClr>
                    </a:gs>
                  </a:gsLst>
                  <a:lin ang="0" scaled="1"/>
                </a:gradFill>
                <a:ln w="9525">
                  <a:noFill/>
                  <a:round/>
                  <a:headEnd/>
                  <a:tailEnd/>
                </a:ln>
                <a:effectLst/>
              </p:spPr>
              <p:txBody>
                <a:bodyPr wrap="none" lIns="92075" tIns="46038" rIns="92075" bIns="46038" anchor="ctr"/>
                <a:lstStyle/>
                <a:p>
                  <a:pPr>
                    <a:spcBef>
                      <a:spcPct val="50000"/>
                    </a:spcBef>
                  </a:pPr>
                  <a:endParaRPr kumimoji="1" lang="tr-TR" sz="2400">
                    <a:latin typeface="Times New Roman" pitchFamily="18" charset="0"/>
                  </a:endParaRPr>
                </a:p>
              </p:txBody>
            </p:sp>
          </p:grpSp>
          <p:grpSp>
            <p:nvGrpSpPr>
              <p:cNvPr id="74800" name="Group 48"/>
              <p:cNvGrpSpPr>
                <a:grpSpLocks/>
              </p:cNvGrpSpPr>
              <p:nvPr/>
            </p:nvGrpSpPr>
            <p:grpSpPr bwMode="auto">
              <a:xfrm>
                <a:off x="634" y="1345"/>
                <a:ext cx="447" cy="402"/>
                <a:chOff x="634" y="1345"/>
                <a:chExt cx="447" cy="402"/>
              </a:xfrm>
            </p:grpSpPr>
            <p:sp>
              <p:nvSpPr>
                <p:cNvPr id="74801" name="Arc 49"/>
                <p:cNvSpPr>
                  <a:spLocks/>
                </p:cNvSpPr>
                <p:nvPr/>
              </p:nvSpPr>
              <p:spPr bwMode="auto">
                <a:xfrm>
                  <a:off x="856" y="1409"/>
                  <a:ext cx="34" cy="288"/>
                </a:xfrm>
                <a:custGeom>
                  <a:avLst/>
                  <a:gdLst>
                    <a:gd name="G0" fmla="+- 0 0 0"/>
                    <a:gd name="G1" fmla="+- 21600 0 0"/>
                    <a:gd name="G2" fmla="+- 21600 0 0"/>
                    <a:gd name="T0" fmla="*/ 0 w 21600"/>
                    <a:gd name="T1" fmla="*/ 0 h 43200"/>
                    <a:gd name="T2" fmla="*/ 0 w 21600"/>
                    <a:gd name="T3" fmla="*/ 43200 h 43200"/>
                    <a:gd name="T4" fmla="*/ 0 w 21600"/>
                    <a:gd name="T5" fmla="*/ 21600 h 43200"/>
                  </a:gdLst>
                  <a:ahLst/>
                  <a:cxnLst>
                    <a:cxn ang="0">
                      <a:pos x="T0" y="T1"/>
                    </a:cxn>
                    <a:cxn ang="0">
                      <a:pos x="T2" y="T3"/>
                    </a:cxn>
                    <a:cxn ang="0">
                      <a:pos x="T4" y="T5"/>
                    </a:cxn>
                  </a:cxnLst>
                  <a:rect l="0" t="0" r="r" b="b"/>
                  <a:pathLst>
                    <a:path w="21600" h="43200" fill="none" extrusionOk="0">
                      <a:moveTo>
                        <a:pt x="-1" y="0"/>
                      </a:moveTo>
                      <a:cubicBezTo>
                        <a:pt x="11929" y="0"/>
                        <a:pt x="21600" y="9670"/>
                        <a:pt x="21600" y="21600"/>
                      </a:cubicBezTo>
                      <a:cubicBezTo>
                        <a:pt x="21600" y="33529"/>
                        <a:pt x="11929" y="43199"/>
                        <a:pt x="0" y="43200"/>
                      </a:cubicBezTo>
                    </a:path>
                    <a:path w="21600" h="43200" stroke="0" extrusionOk="0">
                      <a:moveTo>
                        <a:pt x="-1" y="0"/>
                      </a:moveTo>
                      <a:cubicBezTo>
                        <a:pt x="11929" y="0"/>
                        <a:pt x="21600" y="9670"/>
                        <a:pt x="21600" y="21600"/>
                      </a:cubicBezTo>
                      <a:cubicBezTo>
                        <a:pt x="21600" y="33529"/>
                        <a:pt x="11929" y="43199"/>
                        <a:pt x="0" y="43200"/>
                      </a:cubicBezTo>
                      <a:lnTo>
                        <a:pt x="0" y="21600"/>
                      </a:lnTo>
                      <a:close/>
                    </a:path>
                  </a:pathLst>
                </a:custGeom>
                <a:gradFill rotWithShape="0">
                  <a:gsLst>
                    <a:gs pos="0">
                      <a:schemeClr val="accent1"/>
                    </a:gs>
                    <a:gs pos="100000">
                      <a:schemeClr val="accent1">
                        <a:gamma/>
                        <a:shade val="46275"/>
                        <a:invGamma/>
                      </a:schemeClr>
                    </a:gs>
                  </a:gsLst>
                  <a:lin ang="0" scaled="1"/>
                </a:gradFill>
                <a:ln w="9525">
                  <a:noFill/>
                  <a:round/>
                  <a:headEnd type="none" w="sm" len="sm"/>
                  <a:tailEnd type="none" w="sm" len="sm"/>
                </a:ln>
                <a:effectLst/>
              </p:spPr>
              <p:txBody>
                <a:bodyPr/>
                <a:lstStyle/>
                <a:p>
                  <a:endParaRPr lang="tr-TR"/>
                </a:p>
              </p:txBody>
            </p:sp>
            <p:sp>
              <p:nvSpPr>
                <p:cNvPr id="74802" name="Arc 50"/>
                <p:cNvSpPr>
                  <a:spLocks/>
                </p:cNvSpPr>
                <p:nvPr/>
              </p:nvSpPr>
              <p:spPr bwMode="auto">
                <a:xfrm>
                  <a:off x="827" y="1409"/>
                  <a:ext cx="34" cy="288"/>
                </a:xfrm>
                <a:custGeom>
                  <a:avLst/>
                  <a:gdLst>
                    <a:gd name="G0" fmla="+- 21600 0 0"/>
                    <a:gd name="G1" fmla="+- 21600 0 0"/>
                    <a:gd name="G2" fmla="+- 21600 0 0"/>
                    <a:gd name="T0" fmla="*/ 21600 w 21600"/>
                    <a:gd name="T1" fmla="*/ 43200 h 43200"/>
                    <a:gd name="T2" fmla="*/ 21600 w 21600"/>
                    <a:gd name="T3" fmla="*/ 0 h 43200"/>
                    <a:gd name="T4" fmla="*/ 21600 w 21600"/>
                    <a:gd name="T5" fmla="*/ 21600 h 43200"/>
                  </a:gdLst>
                  <a:ahLst/>
                  <a:cxnLst>
                    <a:cxn ang="0">
                      <a:pos x="T0" y="T1"/>
                    </a:cxn>
                    <a:cxn ang="0">
                      <a:pos x="T2" y="T3"/>
                    </a:cxn>
                    <a:cxn ang="0">
                      <a:pos x="T4" y="T5"/>
                    </a:cxn>
                  </a:cxnLst>
                  <a:rect l="0" t="0" r="r" b="b"/>
                  <a:pathLst>
                    <a:path w="21600" h="43200" fill="none" extrusionOk="0">
                      <a:moveTo>
                        <a:pt x="21600" y="43200"/>
                      </a:moveTo>
                      <a:cubicBezTo>
                        <a:pt x="9670" y="43200"/>
                        <a:pt x="0" y="33529"/>
                        <a:pt x="0" y="21600"/>
                      </a:cubicBezTo>
                      <a:cubicBezTo>
                        <a:pt x="-1" y="9670"/>
                        <a:pt x="9670" y="0"/>
                        <a:pt x="21599" y="0"/>
                      </a:cubicBezTo>
                    </a:path>
                    <a:path w="21600" h="43200" stroke="0" extrusionOk="0">
                      <a:moveTo>
                        <a:pt x="21600" y="43200"/>
                      </a:moveTo>
                      <a:cubicBezTo>
                        <a:pt x="9670" y="43200"/>
                        <a:pt x="0" y="33529"/>
                        <a:pt x="0" y="21600"/>
                      </a:cubicBezTo>
                      <a:cubicBezTo>
                        <a:pt x="-1" y="9670"/>
                        <a:pt x="9670" y="0"/>
                        <a:pt x="21599" y="0"/>
                      </a:cubicBezTo>
                      <a:lnTo>
                        <a:pt x="21600" y="21600"/>
                      </a:lnTo>
                      <a:close/>
                    </a:path>
                  </a:pathLst>
                </a:custGeom>
                <a:gradFill rotWithShape="0">
                  <a:gsLst>
                    <a:gs pos="0">
                      <a:schemeClr val="accent1">
                        <a:gamma/>
                        <a:shade val="46275"/>
                        <a:invGamma/>
                      </a:schemeClr>
                    </a:gs>
                    <a:gs pos="100000">
                      <a:schemeClr val="accent1"/>
                    </a:gs>
                  </a:gsLst>
                  <a:lin ang="0" scaled="1"/>
                </a:gradFill>
                <a:ln w="9525">
                  <a:noFill/>
                  <a:round/>
                  <a:headEnd type="none" w="sm" len="sm"/>
                  <a:tailEnd type="none" w="sm" len="sm"/>
                </a:ln>
                <a:effectLst/>
              </p:spPr>
              <p:txBody>
                <a:bodyPr/>
                <a:lstStyle/>
                <a:p>
                  <a:endParaRPr lang="tr-TR"/>
                </a:p>
              </p:txBody>
            </p:sp>
            <p:sp>
              <p:nvSpPr>
                <p:cNvPr id="74803" name="AutoShape 51"/>
                <p:cNvSpPr>
                  <a:spLocks noChangeArrowheads="1"/>
                </p:cNvSpPr>
                <p:nvPr/>
              </p:nvSpPr>
              <p:spPr bwMode="auto">
                <a:xfrm>
                  <a:off x="798" y="1694"/>
                  <a:ext cx="122" cy="53"/>
                </a:xfrm>
                <a:prstGeom prst="roundRect">
                  <a:avLst>
                    <a:gd name="adj" fmla="val 49995"/>
                  </a:avLst>
                </a:pr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a:tailEnd/>
                </a:ln>
                <a:effectLst/>
              </p:spPr>
              <p:txBody>
                <a:bodyPr/>
                <a:lstStyle/>
                <a:p>
                  <a:endParaRPr lang="tr-TR"/>
                </a:p>
              </p:txBody>
            </p:sp>
            <p:sp>
              <p:nvSpPr>
                <p:cNvPr id="74804" name="Freeform 52"/>
                <p:cNvSpPr>
                  <a:spLocks/>
                </p:cNvSpPr>
                <p:nvPr/>
              </p:nvSpPr>
              <p:spPr bwMode="auto">
                <a:xfrm>
                  <a:off x="634" y="1467"/>
                  <a:ext cx="221" cy="230"/>
                </a:xfrm>
                <a:custGeom>
                  <a:avLst/>
                  <a:gdLst/>
                  <a:ahLst/>
                  <a:cxnLst>
                    <a:cxn ang="0">
                      <a:pos x="212" y="204"/>
                    </a:cxn>
                    <a:cxn ang="0">
                      <a:pos x="194" y="158"/>
                    </a:cxn>
                    <a:cxn ang="0">
                      <a:pos x="188" y="111"/>
                    </a:cxn>
                    <a:cxn ang="0">
                      <a:pos x="183" y="72"/>
                    </a:cxn>
                    <a:cxn ang="0">
                      <a:pos x="178" y="52"/>
                    </a:cxn>
                    <a:cxn ang="0">
                      <a:pos x="169" y="37"/>
                    </a:cxn>
                    <a:cxn ang="0">
                      <a:pos x="157" y="24"/>
                    </a:cxn>
                    <a:cxn ang="0">
                      <a:pos x="143" y="13"/>
                    </a:cxn>
                    <a:cxn ang="0">
                      <a:pos x="124" y="5"/>
                    </a:cxn>
                    <a:cxn ang="0">
                      <a:pos x="100" y="0"/>
                    </a:cxn>
                    <a:cxn ang="0">
                      <a:pos x="76" y="0"/>
                    </a:cxn>
                    <a:cxn ang="0">
                      <a:pos x="54" y="7"/>
                    </a:cxn>
                    <a:cxn ang="0">
                      <a:pos x="35" y="16"/>
                    </a:cxn>
                    <a:cxn ang="0">
                      <a:pos x="18" y="31"/>
                    </a:cxn>
                    <a:cxn ang="0">
                      <a:pos x="5" y="51"/>
                    </a:cxn>
                    <a:cxn ang="0">
                      <a:pos x="0" y="73"/>
                    </a:cxn>
                    <a:cxn ang="0">
                      <a:pos x="3" y="72"/>
                    </a:cxn>
                    <a:cxn ang="0">
                      <a:pos x="15" y="64"/>
                    </a:cxn>
                    <a:cxn ang="0">
                      <a:pos x="35" y="58"/>
                    </a:cxn>
                    <a:cxn ang="0">
                      <a:pos x="56" y="57"/>
                    </a:cxn>
                    <a:cxn ang="0">
                      <a:pos x="74" y="63"/>
                    </a:cxn>
                    <a:cxn ang="0">
                      <a:pos x="87" y="73"/>
                    </a:cxn>
                    <a:cxn ang="0">
                      <a:pos x="93" y="85"/>
                    </a:cxn>
                    <a:cxn ang="0">
                      <a:pos x="96" y="102"/>
                    </a:cxn>
                    <a:cxn ang="0">
                      <a:pos x="100" y="124"/>
                    </a:cxn>
                    <a:cxn ang="0">
                      <a:pos x="106" y="147"/>
                    </a:cxn>
                    <a:cxn ang="0">
                      <a:pos x="116" y="168"/>
                    </a:cxn>
                    <a:cxn ang="0">
                      <a:pos x="131" y="190"/>
                    </a:cxn>
                    <a:cxn ang="0">
                      <a:pos x="150" y="207"/>
                    </a:cxn>
                    <a:cxn ang="0">
                      <a:pos x="172" y="219"/>
                    </a:cxn>
                    <a:cxn ang="0">
                      <a:pos x="194" y="226"/>
                    </a:cxn>
                    <a:cxn ang="0">
                      <a:pos x="220" y="229"/>
                    </a:cxn>
                  </a:cxnLst>
                  <a:rect l="0" t="0" r="r" b="b"/>
                  <a:pathLst>
                    <a:path w="221" h="230">
                      <a:moveTo>
                        <a:pt x="220" y="229"/>
                      </a:moveTo>
                      <a:lnTo>
                        <a:pt x="212" y="204"/>
                      </a:lnTo>
                      <a:lnTo>
                        <a:pt x="202" y="180"/>
                      </a:lnTo>
                      <a:lnTo>
                        <a:pt x="194" y="158"/>
                      </a:lnTo>
                      <a:lnTo>
                        <a:pt x="190" y="136"/>
                      </a:lnTo>
                      <a:lnTo>
                        <a:pt x="188" y="111"/>
                      </a:lnTo>
                      <a:lnTo>
                        <a:pt x="185" y="85"/>
                      </a:lnTo>
                      <a:lnTo>
                        <a:pt x="183" y="72"/>
                      </a:lnTo>
                      <a:lnTo>
                        <a:pt x="181" y="61"/>
                      </a:lnTo>
                      <a:lnTo>
                        <a:pt x="178" y="52"/>
                      </a:lnTo>
                      <a:lnTo>
                        <a:pt x="173" y="43"/>
                      </a:lnTo>
                      <a:lnTo>
                        <a:pt x="169" y="37"/>
                      </a:lnTo>
                      <a:lnTo>
                        <a:pt x="164" y="30"/>
                      </a:lnTo>
                      <a:lnTo>
                        <a:pt x="157" y="24"/>
                      </a:lnTo>
                      <a:lnTo>
                        <a:pt x="150" y="18"/>
                      </a:lnTo>
                      <a:lnTo>
                        <a:pt x="143" y="13"/>
                      </a:lnTo>
                      <a:lnTo>
                        <a:pt x="134" y="9"/>
                      </a:lnTo>
                      <a:lnTo>
                        <a:pt x="124" y="5"/>
                      </a:lnTo>
                      <a:lnTo>
                        <a:pt x="112" y="2"/>
                      </a:lnTo>
                      <a:lnTo>
                        <a:pt x="100" y="0"/>
                      </a:lnTo>
                      <a:lnTo>
                        <a:pt x="88" y="0"/>
                      </a:lnTo>
                      <a:lnTo>
                        <a:pt x="76" y="0"/>
                      </a:lnTo>
                      <a:lnTo>
                        <a:pt x="65" y="2"/>
                      </a:lnTo>
                      <a:lnTo>
                        <a:pt x="54" y="7"/>
                      </a:lnTo>
                      <a:lnTo>
                        <a:pt x="45" y="10"/>
                      </a:lnTo>
                      <a:lnTo>
                        <a:pt x="35" y="16"/>
                      </a:lnTo>
                      <a:lnTo>
                        <a:pt x="25" y="24"/>
                      </a:lnTo>
                      <a:lnTo>
                        <a:pt x="18" y="31"/>
                      </a:lnTo>
                      <a:lnTo>
                        <a:pt x="11" y="41"/>
                      </a:lnTo>
                      <a:lnTo>
                        <a:pt x="5" y="51"/>
                      </a:lnTo>
                      <a:lnTo>
                        <a:pt x="1" y="63"/>
                      </a:lnTo>
                      <a:lnTo>
                        <a:pt x="0" y="73"/>
                      </a:lnTo>
                      <a:lnTo>
                        <a:pt x="0" y="79"/>
                      </a:lnTo>
                      <a:lnTo>
                        <a:pt x="3" y="72"/>
                      </a:lnTo>
                      <a:lnTo>
                        <a:pt x="8" y="67"/>
                      </a:lnTo>
                      <a:lnTo>
                        <a:pt x="15" y="64"/>
                      </a:lnTo>
                      <a:lnTo>
                        <a:pt x="25" y="60"/>
                      </a:lnTo>
                      <a:lnTo>
                        <a:pt x="35" y="58"/>
                      </a:lnTo>
                      <a:lnTo>
                        <a:pt x="46" y="57"/>
                      </a:lnTo>
                      <a:lnTo>
                        <a:pt x="56" y="57"/>
                      </a:lnTo>
                      <a:lnTo>
                        <a:pt x="67" y="60"/>
                      </a:lnTo>
                      <a:lnTo>
                        <a:pt x="74" y="63"/>
                      </a:lnTo>
                      <a:lnTo>
                        <a:pt x="81" y="67"/>
                      </a:lnTo>
                      <a:lnTo>
                        <a:pt x="87" y="73"/>
                      </a:lnTo>
                      <a:lnTo>
                        <a:pt x="91" y="78"/>
                      </a:lnTo>
                      <a:lnTo>
                        <a:pt x="93" y="85"/>
                      </a:lnTo>
                      <a:lnTo>
                        <a:pt x="95" y="92"/>
                      </a:lnTo>
                      <a:lnTo>
                        <a:pt x="96" y="102"/>
                      </a:lnTo>
                      <a:lnTo>
                        <a:pt x="98" y="112"/>
                      </a:lnTo>
                      <a:lnTo>
                        <a:pt x="100" y="124"/>
                      </a:lnTo>
                      <a:lnTo>
                        <a:pt x="103" y="135"/>
                      </a:lnTo>
                      <a:lnTo>
                        <a:pt x="106" y="147"/>
                      </a:lnTo>
                      <a:lnTo>
                        <a:pt x="111" y="158"/>
                      </a:lnTo>
                      <a:lnTo>
                        <a:pt x="116" y="168"/>
                      </a:lnTo>
                      <a:lnTo>
                        <a:pt x="123" y="180"/>
                      </a:lnTo>
                      <a:lnTo>
                        <a:pt x="131" y="190"/>
                      </a:lnTo>
                      <a:lnTo>
                        <a:pt x="140" y="199"/>
                      </a:lnTo>
                      <a:lnTo>
                        <a:pt x="150" y="207"/>
                      </a:lnTo>
                      <a:lnTo>
                        <a:pt x="163" y="215"/>
                      </a:lnTo>
                      <a:lnTo>
                        <a:pt x="172" y="219"/>
                      </a:lnTo>
                      <a:lnTo>
                        <a:pt x="183" y="223"/>
                      </a:lnTo>
                      <a:lnTo>
                        <a:pt x="194" y="226"/>
                      </a:lnTo>
                      <a:lnTo>
                        <a:pt x="207" y="228"/>
                      </a:lnTo>
                      <a:lnTo>
                        <a:pt x="220" y="229"/>
                      </a:lnTo>
                    </a:path>
                  </a:pathLst>
                </a:custGeom>
                <a:gradFill rotWithShape="0">
                  <a:gsLst>
                    <a:gs pos="0">
                      <a:schemeClr val="accent1"/>
                    </a:gs>
                    <a:gs pos="100000">
                      <a:schemeClr val="accent1">
                        <a:gamma/>
                        <a:shade val="46275"/>
                        <a:invGamma/>
                      </a:schemeClr>
                    </a:gs>
                  </a:gsLst>
                  <a:lin ang="0" scaled="1"/>
                </a:gradFill>
                <a:ln w="9525">
                  <a:noFill/>
                  <a:round/>
                  <a:headEnd type="none" w="sm" len="sm"/>
                  <a:tailEnd type="none" w="sm" len="sm"/>
                </a:ln>
                <a:effectLst/>
              </p:spPr>
              <p:txBody>
                <a:bodyPr/>
                <a:lstStyle/>
                <a:p>
                  <a:endParaRPr lang="tr-TR"/>
                </a:p>
              </p:txBody>
            </p:sp>
            <p:sp>
              <p:nvSpPr>
                <p:cNvPr id="74805" name="Freeform 53"/>
                <p:cNvSpPr>
                  <a:spLocks/>
                </p:cNvSpPr>
                <p:nvPr/>
              </p:nvSpPr>
              <p:spPr bwMode="auto">
                <a:xfrm>
                  <a:off x="859" y="1467"/>
                  <a:ext cx="222" cy="230"/>
                </a:xfrm>
                <a:custGeom>
                  <a:avLst/>
                  <a:gdLst/>
                  <a:ahLst/>
                  <a:cxnLst>
                    <a:cxn ang="0">
                      <a:pos x="7" y="204"/>
                    </a:cxn>
                    <a:cxn ang="0">
                      <a:pos x="25" y="158"/>
                    </a:cxn>
                    <a:cxn ang="0">
                      <a:pos x="31" y="111"/>
                    </a:cxn>
                    <a:cxn ang="0">
                      <a:pos x="36" y="72"/>
                    </a:cxn>
                    <a:cxn ang="0">
                      <a:pos x="41" y="52"/>
                    </a:cxn>
                    <a:cxn ang="0">
                      <a:pos x="50" y="37"/>
                    </a:cxn>
                    <a:cxn ang="0">
                      <a:pos x="62" y="24"/>
                    </a:cxn>
                    <a:cxn ang="0">
                      <a:pos x="77" y="13"/>
                    </a:cxn>
                    <a:cxn ang="0">
                      <a:pos x="96" y="5"/>
                    </a:cxn>
                    <a:cxn ang="0">
                      <a:pos x="120" y="0"/>
                    </a:cxn>
                    <a:cxn ang="0">
                      <a:pos x="143" y="0"/>
                    </a:cxn>
                    <a:cxn ang="0">
                      <a:pos x="165" y="7"/>
                    </a:cxn>
                    <a:cxn ang="0">
                      <a:pos x="184" y="16"/>
                    </a:cxn>
                    <a:cxn ang="0">
                      <a:pos x="201" y="31"/>
                    </a:cxn>
                    <a:cxn ang="0">
                      <a:pos x="215" y="51"/>
                    </a:cxn>
                    <a:cxn ang="0">
                      <a:pos x="221" y="73"/>
                    </a:cxn>
                    <a:cxn ang="0">
                      <a:pos x="217" y="72"/>
                    </a:cxn>
                    <a:cxn ang="0">
                      <a:pos x="205" y="64"/>
                    </a:cxn>
                    <a:cxn ang="0">
                      <a:pos x="184" y="58"/>
                    </a:cxn>
                    <a:cxn ang="0">
                      <a:pos x="164" y="57"/>
                    </a:cxn>
                    <a:cxn ang="0">
                      <a:pos x="145" y="63"/>
                    </a:cxn>
                    <a:cxn ang="0">
                      <a:pos x="132" y="73"/>
                    </a:cxn>
                    <a:cxn ang="0">
                      <a:pos x="127" y="85"/>
                    </a:cxn>
                    <a:cxn ang="0">
                      <a:pos x="123" y="102"/>
                    </a:cxn>
                    <a:cxn ang="0">
                      <a:pos x="120" y="124"/>
                    </a:cxn>
                    <a:cxn ang="0">
                      <a:pos x="113" y="147"/>
                    </a:cxn>
                    <a:cxn ang="0">
                      <a:pos x="104" y="168"/>
                    </a:cxn>
                    <a:cxn ang="0">
                      <a:pos x="89" y="190"/>
                    </a:cxn>
                    <a:cxn ang="0">
                      <a:pos x="69" y="207"/>
                    </a:cxn>
                    <a:cxn ang="0">
                      <a:pos x="47" y="219"/>
                    </a:cxn>
                    <a:cxn ang="0">
                      <a:pos x="25" y="226"/>
                    </a:cxn>
                    <a:cxn ang="0">
                      <a:pos x="0" y="229"/>
                    </a:cxn>
                  </a:cxnLst>
                  <a:rect l="0" t="0" r="r" b="b"/>
                  <a:pathLst>
                    <a:path w="222" h="230">
                      <a:moveTo>
                        <a:pt x="0" y="229"/>
                      </a:moveTo>
                      <a:lnTo>
                        <a:pt x="7" y="204"/>
                      </a:lnTo>
                      <a:lnTo>
                        <a:pt x="17" y="180"/>
                      </a:lnTo>
                      <a:lnTo>
                        <a:pt x="25" y="158"/>
                      </a:lnTo>
                      <a:lnTo>
                        <a:pt x="29" y="136"/>
                      </a:lnTo>
                      <a:lnTo>
                        <a:pt x="31" y="111"/>
                      </a:lnTo>
                      <a:lnTo>
                        <a:pt x="34" y="85"/>
                      </a:lnTo>
                      <a:lnTo>
                        <a:pt x="36" y="72"/>
                      </a:lnTo>
                      <a:lnTo>
                        <a:pt x="38" y="61"/>
                      </a:lnTo>
                      <a:lnTo>
                        <a:pt x="41" y="52"/>
                      </a:lnTo>
                      <a:lnTo>
                        <a:pt x="46" y="43"/>
                      </a:lnTo>
                      <a:lnTo>
                        <a:pt x="50" y="37"/>
                      </a:lnTo>
                      <a:lnTo>
                        <a:pt x="56" y="30"/>
                      </a:lnTo>
                      <a:lnTo>
                        <a:pt x="62" y="24"/>
                      </a:lnTo>
                      <a:lnTo>
                        <a:pt x="69" y="18"/>
                      </a:lnTo>
                      <a:lnTo>
                        <a:pt x="77" y="13"/>
                      </a:lnTo>
                      <a:lnTo>
                        <a:pt x="86" y="9"/>
                      </a:lnTo>
                      <a:lnTo>
                        <a:pt x="96" y="5"/>
                      </a:lnTo>
                      <a:lnTo>
                        <a:pt x="108" y="2"/>
                      </a:lnTo>
                      <a:lnTo>
                        <a:pt x="120" y="0"/>
                      </a:lnTo>
                      <a:lnTo>
                        <a:pt x="132" y="0"/>
                      </a:lnTo>
                      <a:lnTo>
                        <a:pt x="143" y="0"/>
                      </a:lnTo>
                      <a:lnTo>
                        <a:pt x="155" y="2"/>
                      </a:lnTo>
                      <a:lnTo>
                        <a:pt x="165" y="7"/>
                      </a:lnTo>
                      <a:lnTo>
                        <a:pt x="175" y="10"/>
                      </a:lnTo>
                      <a:lnTo>
                        <a:pt x="184" y="16"/>
                      </a:lnTo>
                      <a:lnTo>
                        <a:pt x="195" y="24"/>
                      </a:lnTo>
                      <a:lnTo>
                        <a:pt x="201" y="31"/>
                      </a:lnTo>
                      <a:lnTo>
                        <a:pt x="209" y="41"/>
                      </a:lnTo>
                      <a:lnTo>
                        <a:pt x="215" y="51"/>
                      </a:lnTo>
                      <a:lnTo>
                        <a:pt x="219" y="63"/>
                      </a:lnTo>
                      <a:lnTo>
                        <a:pt x="221" y="73"/>
                      </a:lnTo>
                      <a:lnTo>
                        <a:pt x="220" y="79"/>
                      </a:lnTo>
                      <a:lnTo>
                        <a:pt x="217" y="72"/>
                      </a:lnTo>
                      <a:lnTo>
                        <a:pt x="212" y="67"/>
                      </a:lnTo>
                      <a:lnTo>
                        <a:pt x="205" y="64"/>
                      </a:lnTo>
                      <a:lnTo>
                        <a:pt x="195" y="60"/>
                      </a:lnTo>
                      <a:lnTo>
                        <a:pt x="184" y="58"/>
                      </a:lnTo>
                      <a:lnTo>
                        <a:pt x="174" y="57"/>
                      </a:lnTo>
                      <a:lnTo>
                        <a:pt x="164" y="57"/>
                      </a:lnTo>
                      <a:lnTo>
                        <a:pt x="153" y="60"/>
                      </a:lnTo>
                      <a:lnTo>
                        <a:pt x="145" y="63"/>
                      </a:lnTo>
                      <a:lnTo>
                        <a:pt x="139" y="67"/>
                      </a:lnTo>
                      <a:lnTo>
                        <a:pt x="132" y="73"/>
                      </a:lnTo>
                      <a:lnTo>
                        <a:pt x="129" y="78"/>
                      </a:lnTo>
                      <a:lnTo>
                        <a:pt x="127" y="85"/>
                      </a:lnTo>
                      <a:lnTo>
                        <a:pt x="125" y="92"/>
                      </a:lnTo>
                      <a:lnTo>
                        <a:pt x="123" y="102"/>
                      </a:lnTo>
                      <a:lnTo>
                        <a:pt x="122" y="112"/>
                      </a:lnTo>
                      <a:lnTo>
                        <a:pt x="120" y="124"/>
                      </a:lnTo>
                      <a:lnTo>
                        <a:pt x="117" y="135"/>
                      </a:lnTo>
                      <a:lnTo>
                        <a:pt x="113" y="147"/>
                      </a:lnTo>
                      <a:lnTo>
                        <a:pt x="109" y="158"/>
                      </a:lnTo>
                      <a:lnTo>
                        <a:pt x="104" y="168"/>
                      </a:lnTo>
                      <a:lnTo>
                        <a:pt x="97" y="180"/>
                      </a:lnTo>
                      <a:lnTo>
                        <a:pt x="89" y="190"/>
                      </a:lnTo>
                      <a:lnTo>
                        <a:pt x="79" y="199"/>
                      </a:lnTo>
                      <a:lnTo>
                        <a:pt x="69" y="207"/>
                      </a:lnTo>
                      <a:lnTo>
                        <a:pt x="57" y="215"/>
                      </a:lnTo>
                      <a:lnTo>
                        <a:pt x="47" y="219"/>
                      </a:lnTo>
                      <a:lnTo>
                        <a:pt x="37" y="223"/>
                      </a:lnTo>
                      <a:lnTo>
                        <a:pt x="25" y="226"/>
                      </a:lnTo>
                      <a:lnTo>
                        <a:pt x="12" y="228"/>
                      </a:lnTo>
                      <a:lnTo>
                        <a:pt x="0" y="229"/>
                      </a:lnTo>
                    </a:path>
                  </a:pathLst>
                </a:custGeom>
                <a:gradFill rotWithShape="0">
                  <a:gsLst>
                    <a:gs pos="0">
                      <a:schemeClr val="accent1"/>
                    </a:gs>
                    <a:gs pos="100000">
                      <a:schemeClr val="accent1">
                        <a:gamma/>
                        <a:shade val="46275"/>
                        <a:invGamma/>
                      </a:schemeClr>
                    </a:gs>
                  </a:gsLst>
                  <a:lin ang="0" scaled="1"/>
                </a:gradFill>
                <a:ln w="9525">
                  <a:noFill/>
                  <a:round/>
                  <a:headEnd type="none" w="sm" len="sm"/>
                  <a:tailEnd type="none" w="sm" len="sm"/>
                </a:ln>
                <a:effectLst/>
              </p:spPr>
              <p:txBody>
                <a:bodyPr/>
                <a:lstStyle/>
                <a:p>
                  <a:endParaRPr lang="tr-TR"/>
                </a:p>
              </p:txBody>
            </p:sp>
            <p:sp>
              <p:nvSpPr>
                <p:cNvPr id="74806" name="Oval 54"/>
                <p:cNvSpPr>
                  <a:spLocks noChangeArrowheads="1"/>
                </p:cNvSpPr>
                <p:nvPr/>
              </p:nvSpPr>
              <p:spPr bwMode="auto">
                <a:xfrm>
                  <a:off x="829" y="1345"/>
                  <a:ext cx="56" cy="52"/>
                </a:xfrm>
                <a:prstGeom prst="ellipse">
                  <a:avLst/>
                </a:prstGeom>
                <a:gradFill rotWithShape="0">
                  <a:gsLst>
                    <a:gs pos="0">
                      <a:schemeClr val="accent1"/>
                    </a:gs>
                    <a:gs pos="100000">
                      <a:schemeClr val="accent1">
                        <a:gamma/>
                        <a:shade val="46275"/>
                        <a:invGamma/>
                      </a:schemeClr>
                    </a:gs>
                  </a:gsLst>
                  <a:lin ang="0" scaled="1"/>
                </a:gradFill>
                <a:ln w="9525">
                  <a:noFill/>
                  <a:round/>
                  <a:headEnd/>
                  <a:tailEnd/>
                </a:ln>
                <a:effectLst/>
              </p:spPr>
              <p:txBody>
                <a:bodyPr wrap="none" lIns="92075" tIns="46038" rIns="92075" bIns="46038" anchor="ctr"/>
                <a:lstStyle/>
                <a:p>
                  <a:pPr>
                    <a:spcBef>
                      <a:spcPct val="50000"/>
                    </a:spcBef>
                  </a:pPr>
                  <a:endParaRPr kumimoji="1" lang="tr-TR" sz="2400">
                    <a:latin typeface="Times New Roman" pitchFamily="18" charset="0"/>
                  </a:endParaRPr>
                </a:p>
              </p:txBody>
            </p:sp>
          </p:grpSp>
        </p:grpSp>
      </p:grpSp>
      <p:sp>
        <p:nvSpPr>
          <p:cNvPr id="74807" name="Rectangle 55"/>
          <p:cNvSpPr>
            <a:spLocks noGrp="1" noChangeArrowheads="1"/>
          </p:cNvSpPr>
          <p:nvPr>
            <p:ph type="ftr" sz="quarter" idx="3"/>
          </p:nvPr>
        </p:nvSpPr>
        <p:spPr/>
        <p:txBody>
          <a:bodyPr/>
          <a:lstStyle>
            <a:lvl1pPr>
              <a:defRPr/>
            </a:lvl1pPr>
          </a:lstStyle>
          <a:p>
            <a:endParaRPr lang="tr-TR"/>
          </a:p>
        </p:txBody>
      </p:sp>
      <p:sp>
        <p:nvSpPr>
          <p:cNvPr id="74808" name="Rectangle 56"/>
          <p:cNvSpPr>
            <a:spLocks noGrp="1" noChangeArrowheads="1"/>
          </p:cNvSpPr>
          <p:nvPr>
            <p:ph type="sldNum" sz="quarter" idx="4"/>
          </p:nvPr>
        </p:nvSpPr>
        <p:spPr/>
        <p:txBody>
          <a:bodyPr/>
          <a:lstStyle>
            <a:lvl1pPr>
              <a:defRPr/>
            </a:lvl1pPr>
          </a:lstStyle>
          <a:p>
            <a:fld id="{93A1B5B6-2B6B-4D38-ABA6-70AEA76612CB}" type="slidenum">
              <a:rPr lang="tr-TR"/>
              <a:pPr/>
              <a:t>‹#›</a:t>
            </a:fld>
            <a:endParaRPr lang="tr-TR"/>
          </a:p>
        </p:txBody>
      </p:sp>
    </p:spTree>
  </p:cSld>
  <p:clrMapOvr>
    <a:masterClrMapping/>
  </p:clrMapOvr>
  <p:transition>
    <p:checker/>
    <p:sndAc>
      <p:stSnd>
        <p:snd r:embed="rId1" name="chimes.wav" builtIn="1"/>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endParaRPr lang="tr-TR"/>
          </a:p>
        </p:txBody>
      </p:sp>
      <p:sp>
        <p:nvSpPr>
          <p:cNvPr id="5" name="4 Altbilgi Yer Tutucusu"/>
          <p:cNvSpPr>
            <a:spLocks noGrp="1"/>
          </p:cNvSpPr>
          <p:nvPr>
            <p:ph type="ftr" sz="quarter" idx="11"/>
          </p:nvPr>
        </p:nvSpPr>
        <p:spPr/>
        <p:txBody>
          <a:bodyPr/>
          <a:lstStyle>
            <a:lvl1pPr>
              <a:defRPr/>
            </a:lvl1pPr>
          </a:lstStyle>
          <a:p>
            <a:endParaRPr lang="tr-TR"/>
          </a:p>
        </p:txBody>
      </p:sp>
      <p:sp>
        <p:nvSpPr>
          <p:cNvPr id="6" name="5 Slayt Numarası Yer Tutucusu"/>
          <p:cNvSpPr>
            <a:spLocks noGrp="1"/>
          </p:cNvSpPr>
          <p:nvPr>
            <p:ph type="sldNum" sz="quarter" idx="12"/>
          </p:nvPr>
        </p:nvSpPr>
        <p:spPr/>
        <p:txBody>
          <a:bodyPr/>
          <a:lstStyle>
            <a:lvl1pPr>
              <a:defRPr/>
            </a:lvl1pPr>
          </a:lstStyle>
          <a:p>
            <a:fld id="{6EB9B1A5-C5E3-412C-8A98-4C849848345C}" type="slidenum">
              <a:rPr lang="tr-TR"/>
              <a:pPr/>
              <a:t>‹#›</a:t>
            </a:fld>
            <a:endParaRPr lang="tr-TR"/>
          </a:p>
        </p:txBody>
      </p:sp>
    </p:spTree>
  </p:cSld>
  <p:clrMapOvr>
    <a:masterClrMapping/>
  </p:clrMapOvr>
  <p:transition>
    <p:checker/>
    <p:sndAc>
      <p:stSnd>
        <p:snd r:embed="rId1" name="chimes.wav" builtIn="1"/>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7119938" y="228600"/>
            <a:ext cx="1871662" cy="601027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1500188" y="228600"/>
            <a:ext cx="5467350" cy="601027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endParaRPr lang="tr-TR"/>
          </a:p>
        </p:txBody>
      </p:sp>
      <p:sp>
        <p:nvSpPr>
          <p:cNvPr id="5" name="4 Altbilgi Yer Tutucusu"/>
          <p:cNvSpPr>
            <a:spLocks noGrp="1"/>
          </p:cNvSpPr>
          <p:nvPr>
            <p:ph type="ftr" sz="quarter" idx="11"/>
          </p:nvPr>
        </p:nvSpPr>
        <p:spPr/>
        <p:txBody>
          <a:bodyPr/>
          <a:lstStyle>
            <a:lvl1pPr>
              <a:defRPr/>
            </a:lvl1pPr>
          </a:lstStyle>
          <a:p>
            <a:endParaRPr lang="tr-TR"/>
          </a:p>
        </p:txBody>
      </p:sp>
      <p:sp>
        <p:nvSpPr>
          <p:cNvPr id="6" name="5 Slayt Numarası Yer Tutucusu"/>
          <p:cNvSpPr>
            <a:spLocks noGrp="1"/>
          </p:cNvSpPr>
          <p:nvPr>
            <p:ph type="sldNum" sz="quarter" idx="12"/>
          </p:nvPr>
        </p:nvSpPr>
        <p:spPr/>
        <p:txBody>
          <a:bodyPr/>
          <a:lstStyle>
            <a:lvl1pPr>
              <a:defRPr/>
            </a:lvl1pPr>
          </a:lstStyle>
          <a:p>
            <a:fld id="{538EC4A3-9958-4CFA-ACCF-D51978E229B8}" type="slidenum">
              <a:rPr lang="tr-TR"/>
              <a:pPr/>
              <a:t>‹#›</a:t>
            </a:fld>
            <a:endParaRPr lang="tr-TR"/>
          </a:p>
        </p:txBody>
      </p:sp>
    </p:spTree>
  </p:cSld>
  <p:clrMapOvr>
    <a:masterClrMapping/>
  </p:clrMapOvr>
  <p:transition>
    <p:checker/>
    <p:sndAc>
      <p:stSnd>
        <p:snd r:embed="rId1" name="chimes.wav" builtIn="1"/>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endParaRPr lang="tr-TR"/>
          </a:p>
        </p:txBody>
      </p:sp>
      <p:sp>
        <p:nvSpPr>
          <p:cNvPr id="5" name="4 Altbilgi Yer Tutucusu"/>
          <p:cNvSpPr>
            <a:spLocks noGrp="1"/>
          </p:cNvSpPr>
          <p:nvPr>
            <p:ph type="ftr" sz="quarter" idx="11"/>
          </p:nvPr>
        </p:nvSpPr>
        <p:spPr/>
        <p:txBody>
          <a:bodyPr/>
          <a:lstStyle>
            <a:lvl1pPr>
              <a:defRPr/>
            </a:lvl1pPr>
          </a:lstStyle>
          <a:p>
            <a:endParaRPr lang="tr-TR"/>
          </a:p>
        </p:txBody>
      </p:sp>
      <p:sp>
        <p:nvSpPr>
          <p:cNvPr id="6" name="5 Slayt Numarası Yer Tutucusu"/>
          <p:cNvSpPr>
            <a:spLocks noGrp="1"/>
          </p:cNvSpPr>
          <p:nvPr>
            <p:ph type="sldNum" sz="quarter" idx="12"/>
          </p:nvPr>
        </p:nvSpPr>
        <p:spPr/>
        <p:txBody>
          <a:bodyPr/>
          <a:lstStyle>
            <a:lvl1pPr>
              <a:defRPr/>
            </a:lvl1pPr>
          </a:lstStyle>
          <a:p>
            <a:fld id="{F9CA74F8-E415-4827-BCB0-6F1AC934A443}" type="slidenum">
              <a:rPr lang="tr-TR"/>
              <a:pPr/>
              <a:t>‹#›</a:t>
            </a:fld>
            <a:endParaRPr lang="tr-TR"/>
          </a:p>
        </p:txBody>
      </p:sp>
    </p:spTree>
  </p:cSld>
  <p:clrMapOvr>
    <a:masterClrMapping/>
  </p:clrMapOvr>
  <p:transition>
    <p:checker/>
    <p:sndAc>
      <p:stSnd>
        <p:snd r:embed="rId1" name="chimes.wav" builtIn="1"/>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endParaRPr lang="tr-TR"/>
          </a:p>
        </p:txBody>
      </p:sp>
      <p:sp>
        <p:nvSpPr>
          <p:cNvPr id="5" name="4 Altbilgi Yer Tutucusu"/>
          <p:cNvSpPr>
            <a:spLocks noGrp="1"/>
          </p:cNvSpPr>
          <p:nvPr>
            <p:ph type="ftr" sz="quarter" idx="11"/>
          </p:nvPr>
        </p:nvSpPr>
        <p:spPr/>
        <p:txBody>
          <a:bodyPr/>
          <a:lstStyle>
            <a:lvl1pPr>
              <a:defRPr/>
            </a:lvl1pPr>
          </a:lstStyle>
          <a:p>
            <a:endParaRPr lang="tr-TR"/>
          </a:p>
        </p:txBody>
      </p:sp>
      <p:sp>
        <p:nvSpPr>
          <p:cNvPr id="6" name="5 Slayt Numarası Yer Tutucusu"/>
          <p:cNvSpPr>
            <a:spLocks noGrp="1"/>
          </p:cNvSpPr>
          <p:nvPr>
            <p:ph type="sldNum" sz="quarter" idx="12"/>
          </p:nvPr>
        </p:nvSpPr>
        <p:spPr/>
        <p:txBody>
          <a:bodyPr/>
          <a:lstStyle>
            <a:lvl1pPr>
              <a:defRPr/>
            </a:lvl1pPr>
          </a:lstStyle>
          <a:p>
            <a:fld id="{8ADED4CD-F326-4315-9D65-BF86FAF14B5E}" type="slidenum">
              <a:rPr lang="tr-TR"/>
              <a:pPr/>
              <a:t>‹#›</a:t>
            </a:fld>
            <a:endParaRPr lang="tr-TR"/>
          </a:p>
        </p:txBody>
      </p:sp>
    </p:spTree>
  </p:cSld>
  <p:clrMapOvr>
    <a:masterClrMapping/>
  </p:clrMapOvr>
  <p:transition>
    <p:checker/>
    <p:sndAc>
      <p:stSnd>
        <p:snd r:embed="rId1" name="chimes.wav" builtIn="1"/>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1500188" y="1524000"/>
            <a:ext cx="3668712" cy="47148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5321300" y="1524000"/>
            <a:ext cx="3670300" cy="47148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lvl1pPr>
              <a:defRPr/>
            </a:lvl1pPr>
          </a:lstStyle>
          <a:p>
            <a:endParaRPr lang="tr-TR"/>
          </a:p>
        </p:txBody>
      </p:sp>
      <p:sp>
        <p:nvSpPr>
          <p:cNvPr id="6" name="5 Altbilgi Yer Tutucusu"/>
          <p:cNvSpPr>
            <a:spLocks noGrp="1"/>
          </p:cNvSpPr>
          <p:nvPr>
            <p:ph type="ftr" sz="quarter" idx="11"/>
          </p:nvPr>
        </p:nvSpPr>
        <p:spPr/>
        <p:txBody>
          <a:bodyPr/>
          <a:lstStyle>
            <a:lvl1pPr>
              <a:defRPr/>
            </a:lvl1pPr>
          </a:lstStyle>
          <a:p>
            <a:endParaRPr lang="tr-TR"/>
          </a:p>
        </p:txBody>
      </p:sp>
      <p:sp>
        <p:nvSpPr>
          <p:cNvPr id="7" name="6 Slayt Numarası Yer Tutucusu"/>
          <p:cNvSpPr>
            <a:spLocks noGrp="1"/>
          </p:cNvSpPr>
          <p:nvPr>
            <p:ph type="sldNum" sz="quarter" idx="12"/>
          </p:nvPr>
        </p:nvSpPr>
        <p:spPr/>
        <p:txBody>
          <a:bodyPr/>
          <a:lstStyle>
            <a:lvl1pPr>
              <a:defRPr/>
            </a:lvl1pPr>
          </a:lstStyle>
          <a:p>
            <a:fld id="{F5B25AA7-236D-44A8-9772-0164DC9C29B1}" type="slidenum">
              <a:rPr lang="tr-TR"/>
              <a:pPr/>
              <a:t>‹#›</a:t>
            </a:fld>
            <a:endParaRPr lang="tr-TR"/>
          </a:p>
        </p:txBody>
      </p:sp>
    </p:spTree>
  </p:cSld>
  <p:clrMapOvr>
    <a:masterClrMapping/>
  </p:clrMapOvr>
  <p:transition>
    <p:checker/>
    <p:sndAc>
      <p:stSnd>
        <p:snd r:embed="rId1" name="chimes.wav" builtIn="1"/>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lvl1pPr>
              <a:defRPr/>
            </a:lvl1pPr>
          </a:lstStyle>
          <a:p>
            <a:endParaRPr lang="tr-TR"/>
          </a:p>
        </p:txBody>
      </p:sp>
      <p:sp>
        <p:nvSpPr>
          <p:cNvPr id="8" name="7 Altbilgi Yer Tutucusu"/>
          <p:cNvSpPr>
            <a:spLocks noGrp="1"/>
          </p:cNvSpPr>
          <p:nvPr>
            <p:ph type="ftr" sz="quarter" idx="11"/>
          </p:nvPr>
        </p:nvSpPr>
        <p:spPr/>
        <p:txBody>
          <a:bodyPr/>
          <a:lstStyle>
            <a:lvl1pPr>
              <a:defRPr/>
            </a:lvl1pPr>
          </a:lstStyle>
          <a:p>
            <a:endParaRPr lang="tr-TR"/>
          </a:p>
        </p:txBody>
      </p:sp>
      <p:sp>
        <p:nvSpPr>
          <p:cNvPr id="9" name="8 Slayt Numarası Yer Tutucusu"/>
          <p:cNvSpPr>
            <a:spLocks noGrp="1"/>
          </p:cNvSpPr>
          <p:nvPr>
            <p:ph type="sldNum" sz="quarter" idx="12"/>
          </p:nvPr>
        </p:nvSpPr>
        <p:spPr/>
        <p:txBody>
          <a:bodyPr/>
          <a:lstStyle>
            <a:lvl1pPr>
              <a:defRPr/>
            </a:lvl1pPr>
          </a:lstStyle>
          <a:p>
            <a:fld id="{21688373-7C7E-4FE8-81FF-65A0F77FD344}" type="slidenum">
              <a:rPr lang="tr-TR"/>
              <a:pPr/>
              <a:t>‹#›</a:t>
            </a:fld>
            <a:endParaRPr lang="tr-TR"/>
          </a:p>
        </p:txBody>
      </p:sp>
    </p:spTree>
  </p:cSld>
  <p:clrMapOvr>
    <a:masterClrMapping/>
  </p:clrMapOvr>
  <p:transition>
    <p:checker/>
    <p:sndAc>
      <p:stSnd>
        <p:snd r:embed="rId1" name="chimes.wav" builtIn="1"/>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lvl1pPr>
              <a:defRPr/>
            </a:lvl1pPr>
          </a:lstStyle>
          <a:p>
            <a:endParaRPr lang="tr-TR"/>
          </a:p>
        </p:txBody>
      </p:sp>
      <p:sp>
        <p:nvSpPr>
          <p:cNvPr id="4" name="3 Altbilgi Yer Tutucusu"/>
          <p:cNvSpPr>
            <a:spLocks noGrp="1"/>
          </p:cNvSpPr>
          <p:nvPr>
            <p:ph type="ftr" sz="quarter" idx="11"/>
          </p:nvPr>
        </p:nvSpPr>
        <p:spPr/>
        <p:txBody>
          <a:bodyPr/>
          <a:lstStyle>
            <a:lvl1pPr>
              <a:defRPr/>
            </a:lvl1pPr>
          </a:lstStyle>
          <a:p>
            <a:endParaRPr lang="tr-TR"/>
          </a:p>
        </p:txBody>
      </p:sp>
      <p:sp>
        <p:nvSpPr>
          <p:cNvPr id="5" name="4 Slayt Numarası Yer Tutucusu"/>
          <p:cNvSpPr>
            <a:spLocks noGrp="1"/>
          </p:cNvSpPr>
          <p:nvPr>
            <p:ph type="sldNum" sz="quarter" idx="12"/>
          </p:nvPr>
        </p:nvSpPr>
        <p:spPr/>
        <p:txBody>
          <a:bodyPr/>
          <a:lstStyle>
            <a:lvl1pPr>
              <a:defRPr/>
            </a:lvl1pPr>
          </a:lstStyle>
          <a:p>
            <a:fld id="{62C5F5D0-82BF-480F-8332-E0CFA69A2447}" type="slidenum">
              <a:rPr lang="tr-TR"/>
              <a:pPr/>
              <a:t>‹#›</a:t>
            </a:fld>
            <a:endParaRPr lang="tr-TR"/>
          </a:p>
        </p:txBody>
      </p:sp>
    </p:spTree>
  </p:cSld>
  <p:clrMapOvr>
    <a:masterClrMapping/>
  </p:clrMapOvr>
  <p:transition>
    <p:checker/>
    <p:sndAc>
      <p:stSnd>
        <p:snd r:embed="rId1" name="chimes.wav" builtIn="1"/>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lvl1pPr>
              <a:defRPr/>
            </a:lvl1pPr>
          </a:lstStyle>
          <a:p>
            <a:endParaRPr lang="tr-TR"/>
          </a:p>
        </p:txBody>
      </p:sp>
      <p:sp>
        <p:nvSpPr>
          <p:cNvPr id="3" name="2 Altbilgi Yer Tutucusu"/>
          <p:cNvSpPr>
            <a:spLocks noGrp="1"/>
          </p:cNvSpPr>
          <p:nvPr>
            <p:ph type="ftr" sz="quarter" idx="11"/>
          </p:nvPr>
        </p:nvSpPr>
        <p:spPr/>
        <p:txBody>
          <a:bodyPr/>
          <a:lstStyle>
            <a:lvl1pPr>
              <a:defRPr/>
            </a:lvl1pPr>
          </a:lstStyle>
          <a:p>
            <a:endParaRPr lang="tr-TR"/>
          </a:p>
        </p:txBody>
      </p:sp>
      <p:sp>
        <p:nvSpPr>
          <p:cNvPr id="4" name="3 Slayt Numarası Yer Tutucusu"/>
          <p:cNvSpPr>
            <a:spLocks noGrp="1"/>
          </p:cNvSpPr>
          <p:nvPr>
            <p:ph type="sldNum" sz="quarter" idx="12"/>
          </p:nvPr>
        </p:nvSpPr>
        <p:spPr/>
        <p:txBody>
          <a:bodyPr/>
          <a:lstStyle>
            <a:lvl1pPr>
              <a:defRPr/>
            </a:lvl1pPr>
          </a:lstStyle>
          <a:p>
            <a:fld id="{CC855A89-3F5C-4739-8527-ED80680A2453}" type="slidenum">
              <a:rPr lang="tr-TR"/>
              <a:pPr/>
              <a:t>‹#›</a:t>
            </a:fld>
            <a:endParaRPr lang="tr-TR"/>
          </a:p>
        </p:txBody>
      </p:sp>
    </p:spTree>
  </p:cSld>
  <p:clrMapOvr>
    <a:masterClrMapping/>
  </p:clrMapOvr>
  <p:transition>
    <p:checker/>
    <p:sndAc>
      <p:stSnd>
        <p:snd r:embed="rId1" name="chimes.wav" builtIn="1"/>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lvl1pPr>
              <a:defRPr/>
            </a:lvl1pPr>
          </a:lstStyle>
          <a:p>
            <a:endParaRPr lang="tr-TR"/>
          </a:p>
        </p:txBody>
      </p:sp>
      <p:sp>
        <p:nvSpPr>
          <p:cNvPr id="6" name="5 Altbilgi Yer Tutucusu"/>
          <p:cNvSpPr>
            <a:spLocks noGrp="1"/>
          </p:cNvSpPr>
          <p:nvPr>
            <p:ph type="ftr" sz="quarter" idx="11"/>
          </p:nvPr>
        </p:nvSpPr>
        <p:spPr/>
        <p:txBody>
          <a:bodyPr/>
          <a:lstStyle>
            <a:lvl1pPr>
              <a:defRPr/>
            </a:lvl1pPr>
          </a:lstStyle>
          <a:p>
            <a:endParaRPr lang="tr-TR"/>
          </a:p>
        </p:txBody>
      </p:sp>
      <p:sp>
        <p:nvSpPr>
          <p:cNvPr id="7" name="6 Slayt Numarası Yer Tutucusu"/>
          <p:cNvSpPr>
            <a:spLocks noGrp="1"/>
          </p:cNvSpPr>
          <p:nvPr>
            <p:ph type="sldNum" sz="quarter" idx="12"/>
          </p:nvPr>
        </p:nvSpPr>
        <p:spPr/>
        <p:txBody>
          <a:bodyPr/>
          <a:lstStyle>
            <a:lvl1pPr>
              <a:defRPr/>
            </a:lvl1pPr>
          </a:lstStyle>
          <a:p>
            <a:fld id="{B7684979-C988-48BF-8B5E-07D3D1316983}" type="slidenum">
              <a:rPr lang="tr-TR"/>
              <a:pPr/>
              <a:t>‹#›</a:t>
            </a:fld>
            <a:endParaRPr lang="tr-TR"/>
          </a:p>
        </p:txBody>
      </p:sp>
    </p:spTree>
  </p:cSld>
  <p:clrMapOvr>
    <a:masterClrMapping/>
  </p:clrMapOvr>
  <p:transition>
    <p:checker/>
    <p:sndAc>
      <p:stSnd>
        <p:snd r:embed="rId1" name="chimes.wav" builtIn="1"/>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lvl1pPr>
              <a:defRPr/>
            </a:lvl1pPr>
          </a:lstStyle>
          <a:p>
            <a:endParaRPr lang="tr-TR"/>
          </a:p>
        </p:txBody>
      </p:sp>
      <p:sp>
        <p:nvSpPr>
          <p:cNvPr id="6" name="5 Altbilgi Yer Tutucusu"/>
          <p:cNvSpPr>
            <a:spLocks noGrp="1"/>
          </p:cNvSpPr>
          <p:nvPr>
            <p:ph type="ftr" sz="quarter" idx="11"/>
          </p:nvPr>
        </p:nvSpPr>
        <p:spPr/>
        <p:txBody>
          <a:bodyPr/>
          <a:lstStyle>
            <a:lvl1pPr>
              <a:defRPr/>
            </a:lvl1pPr>
          </a:lstStyle>
          <a:p>
            <a:endParaRPr lang="tr-TR"/>
          </a:p>
        </p:txBody>
      </p:sp>
      <p:sp>
        <p:nvSpPr>
          <p:cNvPr id="7" name="6 Slayt Numarası Yer Tutucusu"/>
          <p:cNvSpPr>
            <a:spLocks noGrp="1"/>
          </p:cNvSpPr>
          <p:nvPr>
            <p:ph type="sldNum" sz="quarter" idx="12"/>
          </p:nvPr>
        </p:nvSpPr>
        <p:spPr/>
        <p:txBody>
          <a:bodyPr/>
          <a:lstStyle>
            <a:lvl1pPr>
              <a:defRPr/>
            </a:lvl1pPr>
          </a:lstStyle>
          <a:p>
            <a:fld id="{8902EE2C-21AB-47E7-AC69-2DF63B5B1CA7}" type="slidenum">
              <a:rPr lang="tr-TR"/>
              <a:pPr/>
              <a:t>‹#›</a:t>
            </a:fld>
            <a:endParaRPr lang="tr-TR"/>
          </a:p>
        </p:txBody>
      </p:sp>
    </p:spTree>
  </p:cSld>
  <p:clrMapOvr>
    <a:masterClrMapping/>
  </p:clrMapOvr>
  <p:transition>
    <p:checker/>
    <p:sndAc>
      <p:stSnd>
        <p:snd r:embed="rId1" name="chimes.wav" builtIn="1"/>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73730" name="Group 2"/>
          <p:cNvGrpSpPr>
            <a:grpSpLocks/>
          </p:cNvGrpSpPr>
          <p:nvPr/>
        </p:nvGrpSpPr>
        <p:grpSpPr bwMode="auto">
          <a:xfrm>
            <a:off x="0" y="-9525"/>
            <a:ext cx="1557338" cy="6878638"/>
            <a:chOff x="0" y="-6"/>
            <a:chExt cx="981" cy="4333"/>
          </a:xfrm>
        </p:grpSpPr>
        <p:sp>
          <p:nvSpPr>
            <p:cNvPr id="73731" name="Rectangle 3"/>
            <p:cNvSpPr>
              <a:spLocks noChangeArrowheads="1"/>
            </p:cNvSpPr>
            <p:nvPr/>
          </p:nvSpPr>
          <p:spPr bwMode="auto">
            <a:xfrm>
              <a:off x="453" y="2151"/>
              <a:ext cx="114" cy="2170"/>
            </a:xfrm>
            <a:prstGeom prst="rect">
              <a:avLst/>
            </a:prstGeom>
            <a:gradFill rotWithShape="0">
              <a:gsLst>
                <a:gs pos="0">
                  <a:schemeClr val="accent1"/>
                </a:gs>
                <a:gs pos="100000">
                  <a:schemeClr val="accent1">
                    <a:gamma/>
                    <a:shade val="46275"/>
                    <a:invGamma/>
                  </a:schemeClr>
                </a:gs>
              </a:gsLst>
              <a:lin ang="0" scaled="1"/>
            </a:gradFill>
            <a:ln w="9525">
              <a:noFill/>
              <a:miter lim="800000"/>
              <a:headEnd/>
              <a:tailEnd/>
            </a:ln>
            <a:effectLst/>
          </p:spPr>
          <p:txBody>
            <a:bodyPr/>
            <a:lstStyle/>
            <a:p>
              <a:endParaRPr lang="tr-TR"/>
            </a:p>
          </p:txBody>
        </p:sp>
        <p:sp>
          <p:nvSpPr>
            <p:cNvPr id="73732" name="Rectangle 4"/>
            <p:cNvSpPr>
              <a:spLocks noChangeArrowheads="1"/>
            </p:cNvSpPr>
            <p:nvPr/>
          </p:nvSpPr>
          <p:spPr bwMode="auto">
            <a:xfrm>
              <a:off x="0" y="2151"/>
              <a:ext cx="221" cy="2170"/>
            </a:xfrm>
            <a:prstGeom prst="rect">
              <a:avLst/>
            </a:prstGeom>
            <a:gradFill rotWithShape="0">
              <a:gsLst>
                <a:gs pos="0">
                  <a:schemeClr val="accent1"/>
                </a:gs>
                <a:gs pos="100000">
                  <a:schemeClr val="accent1">
                    <a:gamma/>
                    <a:shade val="46275"/>
                    <a:invGamma/>
                  </a:schemeClr>
                </a:gs>
              </a:gsLst>
              <a:lin ang="0" scaled="1"/>
            </a:gradFill>
            <a:ln w="9525">
              <a:noFill/>
              <a:miter lim="800000"/>
              <a:headEnd/>
              <a:tailEnd/>
            </a:ln>
            <a:effectLst/>
          </p:spPr>
          <p:txBody>
            <a:bodyPr wrap="none" lIns="92075" tIns="46038" rIns="92075" bIns="46038" anchor="ctr"/>
            <a:lstStyle/>
            <a:p>
              <a:pPr>
                <a:spcBef>
                  <a:spcPct val="50000"/>
                </a:spcBef>
              </a:pPr>
              <a:endParaRPr kumimoji="1" lang="tr-TR" sz="2400">
                <a:latin typeface="Times New Roman" pitchFamily="18" charset="0"/>
              </a:endParaRPr>
            </a:p>
          </p:txBody>
        </p:sp>
        <p:sp>
          <p:nvSpPr>
            <p:cNvPr id="73733" name="Rectangle 5"/>
            <p:cNvSpPr>
              <a:spLocks noChangeArrowheads="1"/>
            </p:cNvSpPr>
            <p:nvPr/>
          </p:nvSpPr>
          <p:spPr bwMode="auto">
            <a:xfrm>
              <a:off x="222" y="2151"/>
              <a:ext cx="231" cy="2170"/>
            </a:xfrm>
            <a:prstGeom prst="rect">
              <a:avLst/>
            </a:prstGeom>
            <a:gradFill rotWithShape="0">
              <a:gsLst>
                <a:gs pos="0">
                  <a:schemeClr val="accent1">
                    <a:gamma/>
                    <a:shade val="46275"/>
                    <a:invGamma/>
                  </a:schemeClr>
                </a:gs>
                <a:gs pos="100000">
                  <a:schemeClr val="accent1"/>
                </a:gs>
              </a:gsLst>
              <a:lin ang="0" scaled="1"/>
            </a:gradFill>
            <a:ln w="9525">
              <a:noFill/>
              <a:miter lim="800000"/>
              <a:headEnd/>
              <a:tailEnd/>
            </a:ln>
            <a:effectLst/>
          </p:spPr>
          <p:txBody>
            <a:bodyPr/>
            <a:lstStyle/>
            <a:p>
              <a:endParaRPr lang="tr-TR"/>
            </a:p>
          </p:txBody>
        </p:sp>
        <p:sp>
          <p:nvSpPr>
            <p:cNvPr id="73734" name="Rectangle 6"/>
            <p:cNvSpPr>
              <a:spLocks noChangeArrowheads="1"/>
            </p:cNvSpPr>
            <p:nvPr/>
          </p:nvSpPr>
          <p:spPr bwMode="auto">
            <a:xfrm>
              <a:off x="567" y="2160"/>
              <a:ext cx="204" cy="2161"/>
            </a:xfrm>
            <a:prstGeom prst="rect">
              <a:avLst/>
            </a:prstGeom>
            <a:gradFill rotWithShape="0">
              <a:gsLst>
                <a:gs pos="0">
                  <a:schemeClr val="accent1">
                    <a:gamma/>
                    <a:shade val="46275"/>
                    <a:invGamma/>
                  </a:schemeClr>
                </a:gs>
                <a:gs pos="100000">
                  <a:schemeClr val="accent1"/>
                </a:gs>
              </a:gsLst>
              <a:lin ang="0" scaled="1"/>
            </a:gradFill>
            <a:ln w="9525">
              <a:noFill/>
              <a:miter lim="800000"/>
              <a:headEnd/>
              <a:tailEnd/>
            </a:ln>
            <a:effectLst/>
          </p:spPr>
          <p:txBody>
            <a:bodyPr wrap="none" lIns="92075" tIns="46038" rIns="92075" bIns="46038" anchor="ctr"/>
            <a:lstStyle/>
            <a:p>
              <a:pPr>
                <a:spcBef>
                  <a:spcPct val="50000"/>
                </a:spcBef>
              </a:pPr>
              <a:endParaRPr kumimoji="1" lang="tr-TR" sz="2400">
                <a:latin typeface="Times New Roman" pitchFamily="18" charset="0"/>
              </a:endParaRPr>
            </a:p>
          </p:txBody>
        </p:sp>
        <p:sp>
          <p:nvSpPr>
            <p:cNvPr id="73735" name="Freeform 7"/>
            <p:cNvSpPr>
              <a:spLocks/>
            </p:cNvSpPr>
            <p:nvPr/>
          </p:nvSpPr>
          <p:spPr bwMode="auto">
            <a:xfrm>
              <a:off x="222" y="2636"/>
              <a:ext cx="344" cy="647"/>
            </a:xfrm>
            <a:custGeom>
              <a:avLst/>
              <a:gdLst/>
              <a:ahLst/>
              <a:cxnLst>
                <a:cxn ang="0">
                  <a:pos x="343" y="52"/>
                </a:cxn>
                <a:cxn ang="0">
                  <a:pos x="343" y="194"/>
                </a:cxn>
                <a:cxn ang="0">
                  <a:pos x="335" y="188"/>
                </a:cxn>
                <a:cxn ang="0">
                  <a:pos x="315" y="188"/>
                </a:cxn>
                <a:cxn ang="0">
                  <a:pos x="300" y="194"/>
                </a:cxn>
                <a:cxn ang="0">
                  <a:pos x="284" y="209"/>
                </a:cxn>
                <a:cxn ang="0">
                  <a:pos x="242" y="261"/>
                </a:cxn>
                <a:cxn ang="0">
                  <a:pos x="146" y="366"/>
                </a:cxn>
                <a:cxn ang="0">
                  <a:pos x="50" y="475"/>
                </a:cxn>
                <a:cxn ang="0">
                  <a:pos x="30" y="505"/>
                </a:cxn>
                <a:cxn ang="0">
                  <a:pos x="17" y="535"/>
                </a:cxn>
                <a:cxn ang="0">
                  <a:pos x="10" y="582"/>
                </a:cxn>
                <a:cxn ang="0">
                  <a:pos x="0" y="646"/>
                </a:cxn>
                <a:cxn ang="0">
                  <a:pos x="0" y="365"/>
                </a:cxn>
                <a:cxn ang="0">
                  <a:pos x="5" y="392"/>
                </a:cxn>
                <a:cxn ang="0">
                  <a:pos x="10" y="404"/>
                </a:cxn>
                <a:cxn ang="0">
                  <a:pos x="20" y="410"/>
                </a:cxn>
                <a:cxn ang="0">
                  <a:pos x="30" y="413"/>
                </a:cxn>
                <a:cxn ang="0">
                  <a:pos x="45" y="413"/>
                </a:cxn>
                <a:cxn ang="0">
                  <a:pos x="60" y="407"/>
                </a:cxn>
                <a:cxn ang="0">
                  <a:pos x="257" y="190"/>
                </a:cxn>
                <a:cxn ang="0">
                  <a:pos x="297" y="138"/>
                </a:cxn>
                <a:cxn ang="0">
                  <a:pos x="312" y="111"/>
                </a:cxn>
                <a:cxn ang="0">
                  <a:pos x="325" y="84"/>
                </a:cxn>
                <a:cxn ang="0">
                  <a:pos x="335" y="39"/>
                </a:cxn>
                <a:cxn ang="0">
                  <a:pos x="343" y="0"/>
                </a:cxn>
                <a:cxn ang="0">
                  <a:pos x="343" y="117"/>
                </a:cxn>
              </a:cxnLst>
              <a:rect l="0" t="0" r="r" b="b"/>
              <a:pathLst>
                <a:path w="344" h="647">
                  <a:moveTo>
                    <a:pt x="343" y="52"/>
                  </a:moveTo>
                  <a:lnTo>
                    <a:pt x="343" y="194"/>
                  </a:lnTo>
                  <a:lnTo>
                    <a:pt x="335" y="188"/>
                  </a:lnTo>
                  <a:lnTo>
                    <a:pt x="315" y="188"/>
                  </a:lnTo>
                  <a:lnTo>
                    <a:pt x="300" y="194"/>
                  </a:lnTo>
                  <a:lnTo>
                    <a:pt x="284" y="209"/>
                  </a:lnTo>
                  <a:lnTo>
                    <a:pt x="242" y="261"/>
                  </a:lnTo>
                  <a:lnTo>
                    <a:pt x="146" y="366"/>
                  </a:lnTo>
                  <a:lnTo>
                    <a:pt x="50" y="475"/>
                  </a:lnTo>
                  <a:lnTo>
                    <a:pt x="30" y="505"/>
                  </a:lnTo>
                  <a:lnTo>
                    <a:pt x="17" y="535"/>
                  </a:lnTo>
                  <a:lnTo>
                    <a:pt x="10" y="582"/>
                  </a:lnTo>
                  <a:lnTo>
                    <a:pt x="0" y="646"/>
                  </a:lnTo>
                  <a:lnTo>
                    <a:pt x="0" y="365"/>
                  </a:lnTo>
                  <a:lnTo>
                    <a:pt x="5" y="392"/>
                  </a:lnTo>
                  <a:lnTo>
                    <a:pt x="10" y="404"/>
                  </a:lnTo>
                  <a:lnTo>
                    <a:pt x="20" y="410"/>
                  </a:lnTo>
                  <a:lnTo>
                    <a:pt x="30" y="413"/>
                  </a:lnTo>
                  <a:lnTo>
                    <a:pt x="45" y="413"/>
                  </a:lnTo>
                  <a:lnTo>
                    <a:pt x="60" y="407"/>
                  </a:lnTo>
                  <a:lnTo>
                    <a:pt x="257" y="190"/>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endParaRPr lang="tr-TR"/>
            </a:p>
          </p:txBody>
        </p:sp>
        <p:sp>
          <p:nvSpPr>
            <p:cNvPr id="73736" name="Freeform 8"/>
            <p:cNvSpPr>
              <a:spLocks/>
            </p:cNvSpPr>
            <p:nvPr/>
          </p:nvSpPr>
          <p:spPr bwMode="auto">
            <a:xfrm>
              <a:off x="222" y="2908"/>
              <a:ext cx="344" cy="645"/>
            </a:xfrm>
            <a:custGeom>
              <a:avLst/>
              <a:gdLst/>
              <a:ahLst/>
              <a:cxnLst>
                <a:cxn ang="0">
                  <a:pos x="343" y="52"/>
                </a:cxn>
                <a:cxn ang="0">
                  <a:pos x="343" y="194"/>
                </a:cxn>
                <a:cxn ang="0">
                  <a:pos x="335" y="188"/>
                </a:cxn>
                <a:cxn ang="0">
                  <a:pos x="315" y="188"/>
                </a:cxn>
                <a:cxn ang="0">
                  <a:pos x="300" y="194"/>
                </a:cxn>
                <a:cxn ang="0">
                  <a:pos x="284" y="209"/>
                </a:cxn>
                <a:cxn ang="0">
                  <a:pos x="242" y="260"/>
                </a:cxn>
                <a:cxn ang="0">
                  <a:pos x="146" y="365"/>
                </a:cxn>
                <a:cxn ang="0">
                  <a:pos x="50" y="473"/>
                </a:cxn>
                <a:cxn ang="0">
                  <a:pos x="30" y="504"/>
                </a:cxn>
                <a:cxn ang="0">
                  <a:pos x="17" y="534"/>
                </a:cxn>
                <a:cxn ang="0">
                  <a:pos x="10" y="580"/>
                </a:cxn>
                <a:cxn ang="0">
                  <a:pos x="0" y="644"/>
                </a:cxn>
                <a:cxn ang="0">
                  <a:pos x="0" y="364"/>
                </a:cxn>
                <a:cxn ang="0">
                  <a:pos x="5" y="391"/>
                </a:cxn>
                <a:cxn ang="0">
                  <a:pos x="10" y="403"/>
                </a:cxn>
                <a:cxn ang="0">
                  <a:pos x="20" y="409"/>
                </a:cxn>
                <a:cxn ang="0">
                  <a:pos x="30" y="412"/>
                </a:cxn>
                <a:cxn ang="0">
                  <a:pos x="45" y="412"/>
                </a:cxn>
                <a:cxn ang="0">
                  <a:pos x="60" y="406"/>
                </a:cxn>
                <a:cxn ang="0">
                  <a:pos x="257" y="189"/>
                </a:cxn>
                <a:cxn ang="0">
                  <a:pos x="297" y="138"/>
                </a:cxn>
                <a:cxn ang="0">
                  <a:pos x="312" y="111"/>
                </a:cxn>
                <a:cxn ang="0">
                  <a:pos x="325" y="84"/>
                </a:cxn>
                <a:cxn ang="0">
                  <a:pos x="335" y="39"/>
                </a:cxn>
                <a:cxn ang="0">
                  <a:pos x="343" y="0"/>
                </a:cxn>
                <a:cxn ang="0">
                  <a:pos x="343" y="117"/>
                </a:cxn>
              </a:cxnLst>
              <a:rect l="0" t="0" r="r" b="b"/>
              <a:pathLst>
                <a:path w="344" h="645">
                  <a:moveTo>
                    <a:pt x="343" y="52"/>
                  </a:moveTo>
                  <a:lnTo>
                    <a:pt x="343" y="194"/>
                  </a:lnTo>
                  <a:lnTo>
                    <a:pt x="335" y="188"/>
                  </a:lnTo>
                  <a:lnTo>
                    <a:pt x="315" y="188"/>
                  </a:lnTo>
                  <a:lnTo>
                    <a:pt x="300" y="194"/>
                  </a:lnTo>
                  <a:lnTo>
                    <a:pt x="284" y="209"/>
                  </a:lnTo>
                  <a:lnTo>
                    <a:pt x="242" y="260"/>
                  </a:lnTo>
                  <a:lnTo>
                    <a:pt x="146" y="365"/>
                  </a:lnTo>
                  <a:lnTo>
                    <a:pt x="50" y="473"/>
                  </a:lnTo>
                  <a:lnTo>
                    <a:pt x="30" y="504"/>
                  </a:lnTo>
                  <a:lnTo>
                    <a:pt x="17" y="534"/>
                  </a:lnTo>
                  <a:lnTo>
                    <a:pt x="10" y="580"/>
                  </a:lnTo>
                  <a:lnTo>
                    <a:pt x="0" y="644"/>
                  </a:lnTo>
                  <a:lnTo>
                    <a:pt x="0" y="364"/>
                  </a:lnTo>
                  <a:lnTo>
                    <a:pt x="5" y="391"/>
                  </a:lnTo>
                  <a:lnTo>
                    <a:pt x="10" y="403"/>
                  </a:lnTo>
                  <a:lnTo>
                    <a:pt x="20" y="409"/>
                  </a:lnTo>
                  <a:lnTo>
                    <a:pt x="30" y="412"/>
                  </a:lnTo>
                  <a:lnTo>
                    <a:pt x="45" y="412"/>
                  </a:lnTo>
                  <a:lnTo>
                    <a:pt x="60" y="406"/>
                  </a:lnTo>
                  <a:lnTo>
                    <a:pt x="257" y="189"/>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endParaRPr lang="tr-TR"/>
            </a:p>
          </p:txBody>
        </p:sp>
        <p:sp>
          <p:nvSpPr>
            <p:cNvPr id="73737" name="Freeform 9"/>
            <p:cNvSpPr>
              <a:spLocks/>
            </p:cNvSpPr>
            <p:nvPr/>
          </p:nvSpPr>
          <p:spPr bwMode="auto">
            <a:xfrm>
              <a:off x="222" y="3165"/>
              <a:ext cx="344" cy="645"/>
            </a:xfrm>
            <a:custGeom>
              <a:avLst/>
              <a:gdLst/>
              <a:ahLst/>
              <a:cxnLst>
                <a:cxn ang="0">
                  <a:pos x="343" y="52"/>
                </a:cxn>
                <a:cxn ang="0">
                  <a:pos x="343" y="194"/>
                </a:cxn>
                <a:cxn ang="0">
                  <a:pos x="335" y="188"/>
                </a:cxn>
                <a:cxn ang="0">
                  <a:pos x="315" y="188"/>
                </a:cxn>
                <a:cxn ang="0">
                  <a:pos x="300" y="194"/>
                </a:cxn>
                <a:cxn ang="0">
                  <a:pos x="284" y="209"/>
                </a:cxn>
                <a:cxn ang="0">
                  <a:pos x="242" y="260"/>
                </a:cxn>
                <a:cxn ang="0">
                  <a:pos x="146" y="365"/>
                </a:cxn>
                <a:cxn ang="0">
                  <a:pos x="50" y="473"/>
                </a:cxn>
                <a:cxn ang="0">
                  <a:pos x="30" y="504"/>
                </a:cxn>
                <a:cxn ang="0">
                  <a:pos x="17" y="534"/>
                </a:cxn>
                <a:cxn ang="0">
                  <a:pos x="10" y="580"/>
                </a:cxn>
                <a:cxn ang="0">
                  <a:pos x="0" y="644"/>
                </a:cxn>
                <a:cxn ang="0">
                  <a:pos x="0" y="364"/>
                </a:cxn>
                <a:cxn ang="0">
                  <a:pos x="5" y="391"/>
                </a:cxn>
                <a:cxn ang="0">
                  <a:pos x="10" y="403"/>
                </a:cxn>
                <a:cxn ang="0">
                  <a:pos x="20" y="409"/>
                </a:cxn>
                <a:cxn ang="0">
                  <a:pos x="30" y="412"/>
                </a:cxn>
                <a:cxn ang="0">
                  <a:pos x="45" y="412"/>
                </a:cxn>
                <a:cxn ang="0">
                  <a:pos x="60" y="406"/>
                </a:cxn>
                <a:cxn ang="0">
                  <a:pos x="257" y="189"/>
                </a:cxn>
                <a:cxn ang="0">
                  <a:pos x="297" y="138"/>
                </a:cxn>
                <a:cxn ang="0">
                  <a:pos x="312" y="111"/>
                </a:cxn>
                <a:cxn ang="0">
                  <a:pos x="325" y="84"/>
                </a:cxn>
                <a:cxn ang="0">
                  <a:pos x="335" y="39"/>
                </a:cxn>
                <a:cxn ang="0">
                  <a:pos x="343" y="0"/>
                </a:cxn>
                <a:cxn ang="0">
                  <a:pos x="343" y="117"/>
                </a:cxn>
              </a:cxnLst>
              <a:rect l="0" t="0" r="r" b="b"/>
              <a:pathLst>
                <a:path w="344" h="645">
                  <a:moveTo>
                    <a:pt x="343" y="52"/>
                  </a:moveTo>
                  <a:lnTo>
                    <a:pt x="343" y="194"/>
                  </a:lnTo>
                  <a:lnTo>
                    <a:pt x="335" y="188"/>
                  </a:lnTo>
                  <a:lnTo>
                    <a:pt x="315" y="188"/>
                  </a:lnTo>
                  <a:lnTo>
                    <a:pt x="300" y="194"/>
                  </a:lnTo>
                  <a:lnTo>
                    <a:pt x="284" y="209"/>
                  </a:lnTo>
                  <a:lnTo>
                    <a:pt x="242" y="260"/>
                  </a:lnTo>
                  <a:lnTo>
                    <a:pt x="146" y="365"/>
                  </a:lnTo>
                  <a:lnTo>
                    <a:pt x="50" y="473"/>
                  </a:lnTo>
                  <a:lnTo>
                    <a:pt x="30" y="504"/>
                  </a:lnTo>
                  <a:lnTo>
                    <a:pt x="17" y="534"/>
                  </a:lnTo>
                  <a:lnTo>
                    <a:pt x="10" y="580"/>
                  </a:lnTo>
                  <a:lnTo>
                    <a:pt x="0" y="644"/>
                  </a:lnTo>
                  <a:lnTo>
                    <a:pt x="0" y="364"/>
                  </a:lnTo>
                  <a:lnTo>
                    <a:pt x="5" y="391"/>
                  </a:lnTo>
                  <a:lnTo>
                    <a:pt x="10" y="403"/>
                  </a:lnTo>
                  <a:lnTo>
                    <a:pt x="20" y="409"/>
                  </a:lnTo>
                  <a:lnTo>
                    <a:pt x="30" y="412"/>
                  </a:lnTo>
                  <a:lnTo>
                    <a:pt x="45" y="412"/>
                  </a:lnTo>
                  <a:lnTo>
                    <a:pt x="60" y="406"/>
                  </a:lnTo>
                  <a:lnTo>
                    <a:pt x="257" y="189"/>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endParaRPr lang="tr-TR"/>
            </a:p>
          </p:txBody>
        </p:sp>
        <p:sp>
          <p:nvSpPr>
            <p:cNvPr id="73738" name="Freeform 10"/>
            <p:cNvSpPr>
              <a:spLocks/>
            </p:cNvSpPr>
            <p:nvPr/>
          </p:nvSpPr>
          <p:spPr bwMode="auto">
            <a:xfrm>
              <a:off x="222" y="3420"/>
              <a:ext cx="344" cy="646"/>
            </a:xfrm>
            <a:custGeom>
              <a:avLst/>
              <a:gdLst/>
              <a:ahLst/>
              <a:cxnLst>
                <a:cxn ang="0">
                  <a:pos x="343" y="52"/>
                </a:cxn>
                <a:cxn ang="0">
                  <a:pos x="343" y="194"/>
                </a:cxn>
                <a:cxn ang="0">
                  <a:pos x="335" y="188"/>
                </a:cxn>
                <a:cxn ang="0">
                  <a:pos x="315" y="188"/>
                </a:cxn>
                <a:cxn ang="0">
                  <a:pos x="300" y="194"/>
                </a:cxn>
                <a:cxn ang="0">
                  <a:pos x="284" y="209"/>
                </a:cxn>
                <a:cxn ang="0">
                  <a:pos x="242" y="260"/>
                </a:cxn>
                <a:cxn ang="0">
                  <a:pos x="146" y="366"/>
                </a:cxn>
                <a:cxn ang="0">
                  <a:pos x="50" y="474"/>
                </a:cxn>
                <a:cxn ang="0">
                  <a:pos x="30" y="504"/>
                </a:cxn>
                <a:cxn ang="0">
                  <a:pos x="17" y="534"/>
                </a:cxn>
                <a:cxn ang="0">
                  <a:pos x="10" y="581"/>
                </a:cxn>
                <a:cxn ang="0">
                  <a:pos x="0" y="645"/>
                </a:cxn>
                <a:cxn ang="0">
                  <a:pos x="0" y="364"/>
                </a:cxn>
                <a:cxn ang="0">
                  <a:pos x="5" y="391"/>
                </a:cxn>
                <a:cxn ang="0">
                  <a:pos x="10" y="403"/>
                </a:cxn>
                <a:cxn ang="0">
                  <a:pos x="20" y="409"/>
                </a:cxn>
                <a:cxn ang="0">
                  <a:pos x="30" y="412"/>
                </a:cxn>
                <a:cxn ang="0">
                  <a:pos x="45" y="412"/>
                </a:cxn>
                <a:cxn ang="0">
                  <a:pos x="60" y="406"/>
                </a:cxn>
                <a:cxn ang="0">
                  <a:pos x="257" y="189"/>
                </a:cxn>
                <a:cxn ang="0">
                  <a:pos x="297" y="138"/>
                </a:cxn>
                <a:cxn ang="0">
                  <a:pos x="312" y="111"/>
                </a:cxn>
                <a:cxn ang="0">
                  <a:pos x="325" y="84"/>
                </a:cxn>
                <a:cxn ang="0">
                  <a:pos x="335" y="39"/>
                </a:cxn>
                <a:cxn ang="0">
                  <a:pos x="343" y="0"/>
                </a:cxn>
                <a:cxn ang="0">
                  <a:pos x="343" y="117"/>
                </a:cxn>
              </a:cxnLst>
              <a:rect l="0" t="0" r="r" b="b"/>
              <a:pathLst>
                <a:path w="344" h="646">
                  <a:moveTo>
                    <a:pt x="343" y="52"/>
                  </a:moveTo>
                  <a:lnTo>
                    <a:pt x="343" y="194"/>
                  </a:lnTo>
                  <a:lnTo>
                    <a:pt x="335" y="188"/>
                  </a:lnTo>
                  <a:lnTo>
                    <a:pt x="315" y="188"/>
                  </a:lnTo>
                  <a:lnTo>
                    <a:pt x="300" y="194"/>
                  </a:lnTo>
                  <a:lnTo>
                    <a:pt x="284" y="209"/>
                  </a:lnTo>
                  <a:lnTo>
                    <a:pt x="242" y="260"/>
                  </a:lnTo>
                  <a:lnTo>
                    <a:pt x="146" y="366"/>
                  </a:lnTo>
                  <a:lnTo>
                    <a:pt x="50" y="474"/>
                  </a:lnTo>
                  <a:lnTo>
                    <a:pt x="30" y="504"/>
                  </a:lnTo>
                  <a:lnTo>
                    <a:pt x="17" y="534"/>
                  </a:lnTo>
                  <a:lnTo>
                    <a:pt x="10" y="581"/>
                  </a:lnTo>
                  <a:lnTo>
                    <a:pt x="0" y="645"/>
                  </a:lnTo>
                  <a:lnTo>
                    <a:pt x="0" y="364"/>
                  </a:lnTo>
                  <a:lnTo>
                    <a:pt x="5" y="391"/>
                  </a:lnTo>
                  <a:lnTo>
                    <a:pt x="10" y="403"/>
                  </a:lnTo>
                  <a:lnTo>
                    <a:pt x="20" y="409"/>
                  </a:lnTo>
                  <a:lnTo>
                    <a:pt x="30" y="412"/>
                  </a:lnTo>
                  <a:lnTo>
                    <a:pt x="45" y="412"/>
                  </a:lnTo>
                  <a:lnTo>
                    <a:pt x="60" y="406"/>
                  </a:lnTo>
                  <a:lnTo>
                    <a:pt x="257" y="189"/>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endParaRPr lang="tr-TR"/>
            </a:p>
          </p:txBody>
        </p:sp>
        <p:sp>
          <p:nvSpPr>
            <p:cNvPr id="73739" name="Freeform 11"/>
            <p:cNvSpPr>
              <a:spLocks/>
            </p:cNvSpPr>
            <p:nvPr/>
          </p:nvSpPr>
          <p:spPr bwMode="auto">
            <a:xfrm>
              <a:off x="222" y="3677"/>
              <a:ext cx="344" cy="646"/>
            </a:xfrm>
            <a:custGeom>
              <a:avLst/>
              <a:gdLst/>
              <a:ahLst/>
              <a:cxnLst>
                <a:cxn ang="0">
                  <a:pos x="343" y="52"/>
                </a:cxn>
                <a:cxn ang="0">
                  <a:pos x="343" y="194"/>
                </a:cxn>
                <a:cxn ang="0">
                  <a:pos x="335" y="188"/>
                </a:cxn>
                <a:cxn ang="0">
                  <a:pos x="315" y="188"/>
                </a:cxn>
                <a:cxn ang="0">
                  <a:pos x="300" y="194"/>
                </a:cxn>
                <a:cxn ang="0">
                  <a:pos x="284" y="209"/>
                </a:cxn>
                <a:cxn ang="0">
                  <a:pos x="242" y="260"/>
                </a:cxn>
                <a:cxn ang="0">
                  <a:pos x="146" y="366"/>
                </a:cxn>
                <a:cxn ang="0">
                  <a:pos x="50" y="474"/>
                </a:cxn>
                <a:cxn ang="0">
                  <a:pos x="30" y="504"/>
                </a:cxn>
                <a:cxn ang="0">
                  <a:pos x="17" y="534"/>
                </a:cxn>
                <a:cxn ang="0">
                  <a:pos x="10" y="581"/>
                </a:cxn>
                <a:cxn ang="0">
                  <a:pos x="0" y="645"/>
                </a:cxn>
                <a:cxn ang="0">
                  <a:pos x="0" y="364"/>
                </a:cxn>
                <a:cxn ang="0">
                  <a:pos x="5" y="391"/>
                </a:cxn>
                <a:cxn ang="0">
                  <a:pos x="10" y="403"/>
                </a:cxn>
                <a:cxn ang="0">
                  <a:pos x="20" y="409"/>
                </a:cxn>
                <a:cxn ang="0">
                  <a:pos x="30" y="412"/>
                </a:cxn>
                <a:cxn ang="0">
                  <a:pos x="45" y="412"/>
                </a:cxn>
                <a:cxn ang="0">
                  <a:pos x="60" y="406"/>
                </a:cxn>
                <a:cxn ang="0">
                  <a:pos x="257" y="189"/>
                </a:cxn>
                <a:cxn ang="0">
                  <a:pos x="297" y="138"/>
                </a:cxn>
                <a:cxn ang="0">
                  <a:pos x="312" y="111"/>
                </a:cxn>
                <a:cxn ang="0">
                  <a:pos x="325" y="84"/>
                </a:cxn>
                <a:cxn ang="0">
                  <a:pos x="335" y="39"/>
                </a:cxn>
                <a:cxn ang="0">
                  <a:pos x="343" y="0"/>
                </a:cxn>
                <a:cxn ang="0">
                  <a:pos x="343" y="117"/>
                </a:cxn>
              </a:cxnLst>
              <a:rect l="0" t="0" r="r" b="b"/>
              <a:pathLst>
                <a:path w="344" h="646">
                  <a:moveTo>
                    <a:pt x="343" y="52"/>
                  </a:moveTo>
                  <a:lnTo>
                    <a:pt x="343" y="194"/>
                  </a:lnTo>
                  <a:lnTo>
                    <a:pt x="335" y="188"/>
                  </a:lnTo>
                  <a:lnTo>
                    <a:pt x="315" y="188"/>
                  </a:lnTo>
                  <a:lnTo>
                    <a:pt x="300" y="194"/>
                  </a:lnTo>
                  <a:lnTo>
                    <a:pt x="284" y="209"/>
                  </a:lnTo>
                  <a:lnTo>
                    <a:pt x="242" y="260"/>
                  </a:lnTo>
                  <a:lnTo>
                    <a:pt x="146" y="366"/>
                  </a:lnTo>
                  <a:lnTo>
                    <a:pt x="50" y="474"/>
                  </a:lnTo>
                  <a:lnTo>
                    <a:pt x="30" y="504"/>
                  </a:lnTo>
                  <a:lnTo>
                    <a:pt x="17" y="534"/>
                  </a:lnTo>
                  <a:lnTo>
                    <a:pt x="10" y="581"/>
                  </a:lnTo>
                  <a:lnTo>
                    <a:pt x="0" y="645"/>
                  </a:lnTo>
                  <a:lnTo>
                    <a:pt x="0" y="364"/>
                  </a:lnTo>
                  <a:lnTo>
                    <a:pt x="5" y="391"/>
                  </a:lnTo>
                  <a:lnTo>
                    <a:pt x="10" y="403"/>
                  </a:lnTo>
                  <a:lnTo>
                    <a:pt x="20" y="409"/>
                  </a:lnTo>
                  <a:lnTo>
                    <a:pt x="30" y="412"/>
                  </a:lnTo>
                  <a:lnTo>
                    <a:pt x="45" y="412"/>
                  </a:lnTo>
                  <a:lnTo>
                    <a:pt x="60" y="406"/>
                  </a:lnTo>
                  <a:lnTo>
                    <a:pt x="257" y="189"/>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endParaRPr lang="tr-TR"/>
            </a:p>
          </p:txBody>
        </p:sp>
        <p:sp>
          <p:nvSpPr>
            <p:cNvPr id="73740" name="Freeform 12"/>
            <p:cNvSpPr>
              <a:spLocks/>
            </p:cNvSpPr>
            <p:nvPr/>
          </p:nvSpPr>
          <p:spPr bwMode="auto">
            <a:xfrm>
              <a:off x="301" y="3932"/>
              <a:ext cx="265" cy="392"/>
            </a:xfrm>
            <a:custGeom>
              <a:avLst/>
              <a:gdLst/>
              <a:ahLst/>
              <a:cxnLst>
                <a:cxn ang="0">
                  <a:pos x="264" y="52"/>
                </a:cxn>
                <a:cxn ang="0">
                  <a:pos x="264" y="194"/>
                </a:cxn>
                <a:cxn ang="0">
                  <a:pos x="256" y="188"/>
                </a:cxn>
                <a:cxn ang="0">
                  <a:pos x="236" y="188"/>
                </a:cxn>
                <a:cxn ang="0">
                  <a:pos x="221" y="194"/>
                </a:cxn>
                <a:cxn ang="0">
                  <a:pos x="205" y="209"/>
                </a:cxn>
                <a:cxn ang="0">
                  <a:pos x="162" y="261"/>
                </a:cxn>
                <a:cxn ang="0">
                  <a:pos x="66" y="366"/>
                </a:cxn>
                <a:cxn ang="0">
                  <a:pos x="45" y="391"/>
                </a:cxn>
                <a:cxn ang="0">
                  <a:pos x="0" y="391"/>
                </a:cxn>
                <a:cxn ang="0">
                  <a:pos x="178" y="190"/>
                </a:cxn>
                <a:cxn ang="0">
                  <a:pos x="218" y="138"/>
                </a:cxn>
                <a:cxn ang="0">
                  <a:pos x="233" y="111"/>
                </a:cxn>
                <a:cxn ang="0">
                  <a:pos x="246" y="84"/>
                </a:cxn>
                <a:cxn ang="0">
                  <a:pos x="256" y="39"/>
                </a:cxn>
                <a:cxn ang="0">
                  <a:pos x="264" y="0"/>
                </a:cxn>
                <a:cxn ang="0">
                  <a:pos x="264" y="117"/>
                </a:cxn>
              </a:cxnLst>
              <a:rect l="0" t="0" r="r" b="b"/>
              <a:pathLst>
                <a:path w="265" h="392">
                  <a:moveTo>
                    <a:pt x="264" y="52"/>
                  </a:moveTo>
                  <a:lnTo>
                    <a:pt x="264" y="194"/>
                  </a:lnTo>
                  <a:lnTo>
                    <a:pt x="256" y="188"/>
                  </a:lnTo>
                  <a:lnTo>
                    <a:pt x="236" y="188"/>
                  </a:lnTo>
                  <a:lnTo>
                    <a:pt x="221" y="194"/>
                  </a:lnTo>
                  <a:lnTo>
                    <a:pt x="205" y="209"/>
                  </a:lnTo>
                  <a:lnTo>
                    <a:pt x="162" y="261"/>
                  </a:lnTo>
                  <a:lnTo>
                    <a:pt x="66" y="366"/>
                  </a:lnTo>
                  <a:lnTo>
                    <a:pt x="45" y="391"/>
                  </a:lnTo>
                  <a:lnTo>
                    <a:pt x="0" y="391"/>
                  </a:lnTo>
                  <a:lnTo>
                    <a:pt x="178" y="190"/>
                  </a:lnTo>
                  <a:lnTo>
                    <a:pt x="218" y="138"/>
                  </a:lnTo>
                  <a:lnTo>
                    <a:pt x="233" y="111"/>
                  </a:lnTo>
                  <a:lnTo>
                    <a:pt x="246" y="84"/>
                  </a:lnTo>
                  <a:lnTo>
                    <a:pt x="256" y="39"/>
                  </a:lnTo>
                  <a:lnTo>
                    <a:pt x="264" y="0"/>
                  </a:lnTo>
                  <a:lnTo>
                    <a:pt x="264"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endParaRPr lang="tr-TR"/>
            </a:p>
          </p:txBody>
        </p:sp>
        <p:sp>
          <p:nvSpPr>
            <p:cNvPr id="73741" name="Freeform 13"/>
            <p:cNvSpPr>
              <a:spLocks/>
            </p:cNvSpPr>
            <p:nvPr/>
          </p:nvSpPr>
          <p:spPr bwMode="auto">
            <a:xfrm>
              <a:off x="222" y="2366"/>
              <a:ext cx="344" cy="645"/>
            </a:xfrm>
            <a:custGeom>
              <a:avLst/>
              <a:gdLst/>
              <a:ahLst/>
              <a:cxnLst>
                <a:cxn ang="0">
                  <a:pos x="343" y="52"/>
                </a:cxn>
                <a:cxn ang="0">
                  <a:pos x="343" y="194"/>
                </a:cxn>
                <a:cxn ang="0">
                  <a:pos x="335" y="188"/>
                </a:cxn>
                <a:cxn ang="0">
                  <a:pos x="315" y="188"/>
                </a:cxn>
                <a:cxn ang="0">
                  <a:pos x="300" y="194"/>
                </a:cxn>
                <a:cxn ang="0">
                  <a:pos x="284" y="209"/>
                </a:cxn>
                <a:cxn ang="0">
                  <a:pos x="242" y="260"/>
                </a:cxn>
                <a:cxn ang="0">
                  <a:pos x="146" y="365"/>
                </a:cxn>
                <a:cxn ang="0">
                  <a:pos x="50" y="473"/>
                </a:cxn>
                <a:cxn ang="0">
                  <a:pos x="30" y="504"/>
                </a:cxn>
                <a:cxn ang="0">
                  <a:pos x="17" y="534"/>
                </a:cxn>
                <a:cxn ang="0">
                  <a:pos x="10" y="580"/>
                </a:cxn>
                <a:cxn ang="0">
                  <a:pos x="0" y="644"/>
                </a:cxn>
                <a:cxn ang="0">
                  <a:pos x="0" y="364"/>
                </a:cxn>
                <a:cxn ang="0">
                  <a:pos x="5" y="391"/>
                </a:cxn>
                <a:cxn ang="0">
                  <a:pos x="10" y="403"/>
                </a:cxn>
                <a:cxn ang="0">
                  <a:pos x="20" y="409"/>
                </a:cxn>
                <a:cxn ang="0">
                  <a:pos x="30" y="412"/>
                </a:cxn>
                <a:cxn ang="0">
                  <a:pos x="45" y="412"/>
                </a:cxn>
                <a:cxn ang="0">
                  <a:pos x="60" y="406"/>
                </a:cxn>
                <a:cxn ang="0">
                  <a:pos x="257" y="189"/>
                </a:cxn>
                <a:cxn ang="0">
                  <a:pos x="297" y="138"/>
                </a:cxn>
                <a:cxn ang="0">
                  <a:pos x="312" y="111"/>
                </a:cxn>
                <a:cxn ang="0">
                  <a:pos x="325" y="84"/>
                </a:cxn>
                <a:cxn ang="0">
                  <a:pos x="335" y="39"/>
                </a:cxn>
                <a:cxn ang="0">
                  <a:pos x="343" y="0"/>
                </a:cxn>
                <a:cxn ang="0">
                  <a:pos x="343" y="117"/>
                </a:cxn>
              </a:cxnLst>
              <a:rect l="0" t="0" r="r" b="b"/>
              <a:pathLst>
                <a:path w="344" h="645">
                  <a:moveTo>
                    <a:pt x="343" y="52"/>
                  </a:moveTo>
                  <a:lnTo>
                    <a:pt x="343" y="194"/>
                  </a:lnTo>
                  <a:lnTo>
                    <a:pt x="335" y="188"/>
                  </a:lnTo>
                  <a:lnTo>
                    <a:pt x="315" y="188"/>
                  </a:lnTo>
                  <a:lnTo>
                    <a:pt x="300" y="194"/>
                  </a:lnTo>
                  <a:lnTo>
                    <a:pt x="284" y="209"/>
                  </a:lnTo>
                  <a:lnTo>
                    <a:pt x="242" y="260"/>
                  </a:lnTo>
                  <a:lnTo>
                    <a:pt x="146" y="365"/>
                  </a:lnTo>
                  <a:lnTo>
                    <a:pt x="50" y="473"/>
                  </a:lnTo>
                  <a:lnTo>
                    <a:pt x="30" y="504"/>
                  </a:lnTo>
                  <a:lnTo>
                    <a:pt x="17" y="534"/>
                  </a:lnTo>
                  <a:lnTo>
                    <a:pt x="10" y="580"/>
                  </a:lnTo>
                  <a:lnTo>
                    <a:pt x="0" y="644"/>
                  </a:lnTo>
                  <a:lnTo>
                    <a:pt x="0" y="364"/>
                  </a:lnTo>
                  <a:lnTo>
                    <a:pt x="5" y="391"/>
                  </a:lnTo>
                  <a:lnTo>
                    <a:pt x="10" y="403"/>
                  </a:lnTo>
                  <a:lnTo>
                    <a:pt x="20" y="409"/>
                  </a:lnTo>
                  <a:lnTo>
                    <a:pt x="30" y="412"/>
                  </a:lnTo>
                  <a:lnTo>
                    <a:pt x="45" y="412"/>
                  </a:lnTo>
                  <a:lnTo>
                    <a:pt x="60" y="406"/>
                  </a:lnTo>
                  <a:lnTo>
                    <a:pt x="257" y="189"/>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endParaRPr lang="tr-TR"/>
            </a:p>
          </p:txBody>
        </p:sp>
        <p:sp>
          <p:nvSpPr>
            <p:cNvPr id="73742" name="Freeform 14"/>
            <p:cNvSpPr>
              <a:spLocks/>
            </p:cNvSpPr>
            <p:nvPr/>
          </p:nvSpPr>
          <p:spPr bwMode="auto">
            <a:xfrm>
              <a:off x="222" y="2151"/>
              <a:ext cx="346" cy="575"/>
            </a:xfrm>
            <a:custGeom>
              <a:avLst/>
              <a:gdLst/>
              <a:ahLst/>
              <a:cxnLst>
                <a:cxn ang="0">
                  <a:pos x="345" y="0"/>
                </a:cxn>
                <a:cxn ang="0">
                  <a:pos x="343" y="122"/>
                </a:cxn>
                <a:cxn ang="0">
                  <a:pos x="336" y="116"/>
                </a:cxn>
                <a:cxn ang="0">
                  <a:pos x="315" y="116"/>
                </a:cxn>
                <a:cxn ang="0">
                  <a:pos x="300" y="122"/>
                </a:cxn>
                <a:cxn ang="0">
                  <a:pos x="285" y="137"/>
                </a:cxn>
                <a:cxn ang="0">
                  <a:pos x="242" y="188"/>
                </a:cxn>
                <a:cxn ang="0">
                  <a:pos x="146" y="294"/>
                </a:cxn>
                <a:cxn ang="0">
                  <a:pos x="50" y="403"/>
                </a:cxn>
                <a:cxn ang="0">
                  <a:pos x="30" y="433"/>
                </a:cxn>
                <a:cxn ang="0">
                  <a:pos x="17" y="463"/>
                </a:cxn>
                <a:cxn ang="0">
                  <a:pos x="10" y="510"/>
                </a:cxn>
                <a:cxn ang="0">
                  <a:pos x="0" y="574"/>
                </a:cxn>
                <a:cxn ang="0">
                  <a:pos x="0" y="293"/>
                </a:cxn>
                <a:cxn ang="0">
                  <a:pos x="5" y="320"/>
                </a:cxn>
                <a:cxn ang="0">
                  <a:pos x="10" y="332"/>
                </a:cxn>
                <a:cxn ang="0">
                  <a:pos x="20" y="338"/>
                </a:cxn>
                <a:cxn ang="0">
                  <a:pos x="30" y="341"/>
                </a:cxn>
                <a:cxn ang="0">
                  <a:pos x="45" y="341"/>
                </a:cxn>
                <a:cxn ang="0">
                  <a:pos x="60" y="335"/>
                </a:cxn>
                <a:cxn ang="0">
                  <a:pos x="257" y="117"/>
                </a:cxn>
                <a:cxn ang="0">
                  <a:pos x="298" y="66"/>
                </a:cxn>
                <a:cxn ang="0">
                  <a:pos x="313" y="39"/>
                </a:cxn>
                <a:cxn ang="0">
                  <a:pos x="326" y="12"/>
                </a:cxn>
                <a:cxn ang="0">
                  <a:pos x="329" y="0"/>
                </a:cxn>
                <a:cxn ang="0">
                  <a:pos x="345" y="3"/>
                </a:cxn>
                <a:cxn ang="0">
                  <a:pos x="343" y="45"/>
                </a:cxn>
              </a:cxnLst>
              <a:rect l="0" t="0" r="r" b="b"/>
              <a:pathLst>
                <a:path w="346" h="575">
                  <a:moveTo>
                    <a:pt x="345" y="0"/>
                  </a:moveTo>
                  <a:lnTo>
                    <a:pt x="343" y="122"/>
                  </a:lnTo>
                  <a:lnTo>
                    <a:pt x="336" y="116"/>
                  </a:lnTo>
                  <a:lnTo>
                    <a:pt x="315" y="116"/>
                  </a:lnTo>
                  <a:lnTo>
                    <a:pt x="300" y="122"/>
                  </a:lnTo>
                  <a:lnTo>
                    <a:pt x="285" y="137"/>
                  </a:lnTo>
                  <a:lnTo>
                    <a:pt x="242" y="188"/>
                  </a:lnTo>
                  <a:lnTo>
                    <a:pt x="146" y="294"/>
                  </a:lnTo>
                  <a:lnTo>
                    <a:pt x="50" y="403"/>
                  </a:lnTo>
                  <a:lnTo>
                    <a:pt x="30" y="433"/>
                  </a:lnTo>
                  <a:lnTo>
                    <a:pt x="17" y="463"/>
                  </a:lnTo>
                  <a:lnTo>
                    <a:pt x="10" y="510"/>
                  </a:lnTo>
                  <a:lnTo>
                    <a:pt x="0" y="574"/>
                  </a:lnTo>
                  <a:lnTo>
                    <a:pt x="0" y="293"/>
                  </a:lnTo>
                  <a:lnTo>
                    <a:pt x="5" y="320"/>
                  </a:lnTo>
                  <a:lnTo>
                    <a:pt x="10" y="332"/>
                  </a:lnTo>
                  <a:lnTo>
                    <a:pt x="20" y="338"/>
                  </a:lnTo>
                  <a:lnTo>
                    <a:pt x="30" y="341"/>
                  </a:lnTo>
                  <a:lnTo>
                    <a:pt x="45" y="341"/>
                  </a:lnTo>
                  <a:lnTo>
                    <a:pt x="60" y="335"/>
                  </a:lnTo>
                  <a:lnTo>
                    <a:pt x="257" y="117"/>
                  </a:lnTo>
                  <a:lnTo>
                    <a:pt x="298" y="66"/>
                  </a:lnTo>
                  <a:lnTo>
                    <a:pt x="313" y="39"/>
                  </a:lnTo>
                  <a:lnTo>
                    <a:pt x="326" y="12"/>
                  </a:lnTo>
                  <a:lnTo>
                    <a:pt x="329" y="0"/>
                  </a:lnTo>
                  <a:lnTo>
                    <a:pt x="345" y="3"/>
                  </a:lnTo>
                  <a:lnTo>
                    <a:pt x="343" y="45"/>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endParaRPr lang="tr-TR"/>
            </a:p>
          </p:txBody>
        </p:sp>
        <p:sp>
          <p:nvSpPr>
            <p:cNvPr id="73743" name="Rectangle 15"/>
            <p:cNvSpPr>
              <a:spLocks noChangeArrowheads="1"/>
            </p:cNvSpPr>
            <p:nvPr/>
          </p:nvSpPr>
          <p:spPr bwMode="auto">
            <a:xfrm>
              <a:off x="453" y="-3"/>
              <a:ext cx="114" cy="2170"/>
            </a:xfrm>
            <a:prstGeom prst="rect">
              <a:avLst/>
            </a:prstGeom>
            <a:gradFill rotWithShape="0">
              <a:gsLst>
                <a:gs pos="0">
                  <a:schemeClr val="accent1"/>
                </a:gs>
                <a:gs pos="100000">
                  <a:schemeClr val="accent1">
                    <a:gamma/>
                    <a:shade val="46275"/>
                    <a:invGamma/>
                  </a:schemeClr>
                </a:gs>
              </a:gsLst>
              <a:lin ang="0" scaled="1"/>
            </a:gradFill>
            <a:ln w="9525">
              <a:noFill/>
              <a:miter lim="800000"/>
              <a:headEnd/>
              <a:tailEnd/>
            </a:ln>
            <a:effectLst/>
          </p:spPr>
          <p:txBody>
            <a:bodyPr/>
            <a:lstStyle/>
            <a:p>
              <a:endParaRPr lang="tr-TR"/>
            </a:p>
          </p:txBody>
        </p:sp>
        <p:sp>
          <p:nvSpPr>
            <p:cNvPr id="73744" name="Rectangle 16"/>
            <p:cNvSpPr>
              <a:spLocks noChangeArrowheads="1"/>
            </p:cNvSpPr>
            <p:nvPr/>
          </p:nvSpPr>
          <p:spPr bwMode="auto">
            <a:xfrm>
              <a:off x="0" y="-3"/>
              <a:ext cx="221" cy="2170"/>
            </a:xfrm>
            <a:prstGeom prst="rect">
              <a:avLst/>
            </a:prstGeom>
            <a:gradFill rotWithShape="0">
              <a:gsLst>
                <a:gs pos="0">
                  <a:schemeClr val="accent1"/>
                </a:gs>
                <a:gs pos="100000">
                  <a:schemeClr val="accent1">
                    <a:gamma/>
                    <a:shade val="46275"/>
                    <a:invGamma/>
                  </a:schemeClr>
                </a:gs>
              </a:gsLst>
              <a:lin ang="0" scaled="1"/>
            </a:gradFill>
            <a:ln w="9525">
              <a:noFill/>
              <a:miter lim="800000"/>
              <a:headEnd/>
              <a:tailEnd/>
            </a:ln>
            <a:effectLst/>
          </p:spPr>
          <p:txBody>
            <a:bodyPr wrap="none" lIns="92075" tIns="46038" rIns="92075" bIns="46038" anchor="ctr"/>
            <a:lstStyle/>
            <a:p>
              <a:pPr>
                <a:spcBef>
                  <a:spcPct val="50000"/>
                </a:spcBef>
              </a:pPr>
              <a:endParaRPr kumimoji="1" lang="tr-TR" sz="2400">
                <a:latin typeface="Times New Roman" pitchFamily="18" charset="0"/>
              </a:endParaRPr>
            </a:p>
          </p:txBody>
        </p:sp>
        <p:sp>
          <p:nvSpPr>
            <p:cNvPr id="73745" name="Rectangle 17"/>
            <p:cNvSpPr>
              <a:spLocks noChangeArrowheads="1"/>
            </p:cNvSpPr>
            <p:nvPr/>
          </p:nvSpPr>
          <p:spPr bwMode="auto">
            <a:xfrm>
              <a:off x="222" y="-3"/>
              <a:ext cx="231" cy="2170"/>
            </a:xfrm>
            <a:prstGeom prst="rect">
              <a:avLst/>
            </a:prstGeom>
            <a:gradFill rotWithShape="0">
              <a:gsLst>
                <a:gs pos="0">
                  <a:schemeClr val="accent1">
                    <a:gamma/>
                    <a:shade val="46275"/>
                    <a:invGamma/>
                  </a:schemeClr>
                </a:gs>
                <a:gs pos="100000">
                  <a:schemeClr val="accent1"/>
                </a:gs>
              </a:gsLst>
              <a:lin ang="0" scaled="1"/>
            </a:gradFill>
            <a:ln w="9525">
              <a:noFill/>
              <a:miter lim="800000"/>
              <a:headEnd/>
              <a:tailEnd/>
            </a:ln>
            <a:effectLst/>
          </p:spPr>
          <p:txBody>
            <a:bodyPr/>
            <a:lstStyle/>
            <a:p>
              <a:endParaRPr lang="tr-TR"/>
            </a:p>
          </p:txBody>
        </p:sp>
        <p:sp>
          <p:nvSpPr>
            <p:cNvPr id="73746" name="Rectangle 18"/>
            <p:cNvSpPr>
              <a:spLocks noChangeArrowheads="1"/>
            </p:cNvSpPr>
            <p:nvPr/>
          </p:nvSpPr>
          <p:spPr bwMode="auto">
            <a:xfrm>
              <a:off x="567" y="-3"/>
              <a:ext cx="204" cy="2170"/>
            </a:xfrm>
            <a:prstGeom prst="rect">
              <a:avLst/>
            </a:prstGeom>
            <a:gradFill rotWithShape="0">
              <a:gsLst>
                <a:gs pos="0">
                  <a:schemeClr val="accent1">
                    <a:gamma/>
                    <a:shade val="46275"/>
                    <a:invGamma/>
                  </a:schemeClr>
                </a:gs>
                <a:gs pos="100000">
                  <a:schemeClr val="accent1"/>
                </a:gs>
              </a:gsLst>
              <a:lin ang="0" scaled="1"/>
            </a:gradFill>
            <a:ln w="9525">
              <a:noFill/>
              <a:miter lim="800000"/>
              <a:headEnd/>
              <a:tailEnd/>
            </a:ln>
            <a:effectLst/>
          </p:spPr>
          <p:txBody>
            <a:bodyPr wrap="none" lIns="92075" tIns="46038" rIns="92075" bIns="46038" anchor="ctr"/>
            <a:lstStyle/>
            <a:p>
              <a:pPr>
                <a:spcBef>
                  <a:spcPct val="50000"/>
                </a:spcBef>
              </a:pPr>
              <a:endParaRPr kumimoji="1" lang="tr-TR" sz="2400">
                <a:latin typeface="Times New Roman" pitchFamily="18" charset="0"/>
              </a:endParaRPr>
            </a:p>
          </p:txBody>
        </p:sp>
        <p:sp>
          <p:nvSpPr>
            <p:cNvPr id="73747" name="Freeform 19"/>
            <p:cNvSpPr>
              <a:spLocks/>
            </p:cNvSpPr>
            <p:nvPr/>
          </p:nvSpPr>
          <p:spPr bwMode="auto">
            <a:xfrm>
              <a:off x="222" y="497"/>
              <a:ext cx="344" cy="646"/>
            </a:xfrm>
            <a:custGeom>
              <a:avLst/>
              <a:gdLst/>
              <a:ahLst/>
              <a:cxnLst>
                <a:cxn ang="0">
                  <a:pos x="343" y="52"/>
                </a:cxn>
                <a:cxn ang="0">
                  <a:pos x="343" y="194"/>
                </a:cxn>
                <a:cxn ang="0">
                  <a:pos x="335" y="188"/>
                </a:cxn>
                <a:cxn ang="0">
                  <a:pos x="315" y="188"/>
                </a:cxn>
                <a:cxn ang="0">
                  <a:pos x="300" y="194"/>
                </a:cxn>
                <a:cxn ang="0">
                  <a:pos x="284" y="209"/>
                </a:cxn>
                <a:cxn ang="0">
                  <a:pos x="242" y="260"/>
                </a:cxn>
                <a:cxn ang="0">
                  <a:pos x="146" y="366"/>
                </a:cxn>
                <a:cxn ang="0">
                  <a:pos x="50" y="474"/>
                </a:cxn>
                <a:cxn ang="0">
                  <a:pos x="30" y="504"/>
                </a:cxn>
                <a:cxn ang="0">
                  <a:pos x="17" y="534"/>
                </a:cxn>
                <a:cxn ang="0">
                  <a:pos x="10" y="581"/>
                </a:cxn>
                <a:cxn ang="0">
                  <a:pos x="0" y="645"/>
                </a:cxn>
                <a:cxn ang="0">
                  <a:pos x="0" y="364"/>
                </a:cxn>
                <a:cxn ang="0">
                  <a:pos x="5" y="391"/>
                </a:cxn>
                <a:cxn ang="0">
                  <a:pos x="10" y="403"/>
                </a:cxn>
                <a:cxn ang="0">
                  <a:pos x="20" y="409"/>
                </a:cxn>
                <a:cxn ang="0">
                  <a:pos x="30" y="412"/>
                </a:cxn>
                <a:cxn ang="0">
                  <a:pos x="45" y="412"/>
                </a:cxn>
                <a:cxn ang="0">
                  <a:pos x="60" y="406"/>
                </a:cxn>
                <a:cxn ang="0">
                  <a:pos x="257" y="189"/>
                </a:cxn>
                <a:cxn ang="0">
                  <a:pos x="297" y="138"/>
                </a:cxn>
                <a:cxn ang="0">
                  <a:pos x="312" y="111"/>
                </a:cxn>
                <a:cxn ang="0">
                  <a:pos x="325" y="84"/>
                </a:cxn>
                <a:cxn ang="0">
                  <a:pos x="335" y="39"/>
                </a:cxn>
                <a:cxn ang="0">
                  <a:pos x="343" y="0"/>
                </a:cxn>
                <a:cxn ang="0">
                  <a:pos x="343" y="117"/>
                </a:cxn>
              </a:cxnLst>
              <a:rect l="0" t="0" r="r" b="b"/>
              <a:pathLst>
                <a:path w="344" h="646">
                  <a:moveTo>
                    <a:pt x="343" y="52"/>
                  </a:moveTo>
                  <a:lnTo>
                    <a:pt x="343" y="194"/>
                  </a:lnTo>
                  <a:lnTo>
                    <a:pt x="335" y="188"/>
                  </a:lnTo>
                  <a:lnTo>
                    <a:pt x="315" y="188"/>
                  </a:lnTo>
                  <a:lnTo>
                    <a:pt x="300" y="194"/>
                  </a:lnTo>
                  <a:lnTo>
                    <a:pt x="284" y="209"/>
                  </a:lnTo>
                  <a:lnTo>
                    <a:pt x="242" y="260"/>
                  </a:lnTo>
                  <a:lnTo>
                    <a:pt x="146" y="366"/>
                  </a:lnTo>
                  <a:lnTo>
                    <a:pt x="50" y="474"/>
                  </a:lnTo>
                  <a:lnTo>
                    <a:pt x="30" y="504"/>
                  </a:lnTo>
                  <a:lnTo>
                    <a:pt x="17" y="534"/>
                  </a:lnTo>
                  <a:lnTo>
                    <a:pt x="10" y="581"/>
                  </a:lnTo>
                  <a:lnTo>
                    <a:pt x="0" y="645"/>
                  </a:lnTo>
                  <a:lnTo>
                    <a:pt x="0" y="364"/>
                  </a:lnTo>
                  <a:lnTo>
                    <a:pt x="5" y="391"/>
                  </a:lnTo>
                  <a:lnTo>
                    <a:pt x="10" y="403"/>
                  </a:lnTo>
                  <a:lnTo>
                    <a:pt x="20" y="409"/>
                  </a:lnTo>
                  <a:lnTo>
                    <a:pt x="30" y="412"/>
                  </a:lnTo>
                  <a:lnTo>
                    <a:pt x="45" y="412"/>
                  </a:lnTo>
                  <a:lnTo>
                    <a:pt x="60" y="406"/>
                  </a:lnTo>
                  <a:lnTo>
                    <a:pt x="257" y="189"/>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endParaRPr lang="tr-TR"/>
            </a:p>
          </p:txBody>
        </p:sp>
        <p:sp>
          <p:nvSpPr>
            <p:cNvPr id="73748" name="Freeform 20"/>
            <p:cNvSpPr>
              <a:spLocks/>
            </p:cNvSpPr>
            <p:nvPr/>
          </p:nvSpPr>
          <p:spPr bwMode="auto">
            <a:xfrm>
              <a:off x="222" y="754"/>
              <a:ext cx="344" cy="645"/>
            </a:xfrm>
            <a:custGeom>
              <a:avLst/>
              <a:gdLst/>
              <a:ahLst/>
              <a:cxnLst>
                <a:cxn ang="0">
                  <a:pos x="343" y="52"/>
                </a:cxn>
                <a:cxn ang="0">
                  <a:pos x="343" y="194"/>
                </a:cxn>
                <a:cxn ang="0">
                  <a:pos x="335" y="188"/>
                </a:cxn>
                <a:cxn ang="0">
                  <a:pos x="315" y="188"/>
                </a:cxn>
                <a:cxn ang="0">
                  <a:pos x="300" y="194"/>
                </a:cxn>
                <a:cxn ang="0">
                  <a:pos x="284" y="209"/>
                </a:cxn>
                <a:cxn ang="0">
                  <a:pos x="242" y="260"/>
                </a:cxn>
                <a:cxn ang="0">
                  <a:pos x="146" y="365"/>
                </a:cxn>
                <a:cxn ang="0">
                  <a:pos x="50" y="473"/>
                </a:cxn>
                <a:cxn ang="0">
                  <a:pos x="30" y="504"/>
                </a:cxn>
                <a:cxn ang="0">
                  <a:pos x="17" y="534"/>
                </a:cxn>
                <a:cxn ang="0">
                  <a:pos x="10" y="580"/>
                </a:cxn>
                <a:cxn ang="0">
                  <a:pos x="0" y="644"/>
                </a:cxn>
                <a:cxn ang="0">
                  <a:pos x="0" y="364"/>
                </a:cxn>
                <a:cxn ang="0">
                  <a:pos x="5" y="391"/>
                </a:cxn>
                <a:cxn ang="0">
                  <a:pos x="10" y="403"/>
                </a:cxn>
                <a:cxn ang="0">
                  <a:pos x="20" y="409"/>
                </a:cxn>
                <a:cxn ang="0">
                  <a:pos x="30" y="412"/>
                </a:cxn>
                <a:cxn ang="0">
                  <a:pos x="45" y="412"/>
                </a:cxn>
                <a:cxn ang="0">
                  <a:pos x="60" y="406"/>
                </a:cxn>
                <a:cxn ang="0">
                  <a:pos x="257" y="189"/>
                </a:cxn>
                <a:cxn ang="0">
                  <a:pos x="297" y="138"/>
                </a:cxn>
                <a:cxn ang="0">
                  <a:pos x="312" y="111"/>
                </a:cxn>
                <a:cxn ang="0">
                  <a:pos x="325" y="84"/>
                </a:cxn>
                <a:cxn ang="0">
                  <a:pos x="335" y="39"/>
                </a:cxn>
                <a:cxn ang="0">
                  <a:pos x="343" y="0"/>
                </a:cxn>
                <a:cxn ang="0">
                  <a:pos x="343" y="117"/>
                </a:cxn>
              </a:cxnLst>
              <a:rect l="0" t="0" r="r" b="b"/>
              <a:pathLst>
                <a:path w="344" h="645">
                  <a:moveTo>
                    <a:pt x="343" y="52"/>
                  </a:moveTo>
                  <a:lnTo>
                    <a:pt x="343" y="194"/>
                  </a:lnTo>
                  <a:lnTo>
                    <a:pt x="335" y="188"/>
                  </a:lnTo>
                  <a:lnTo>
                    <a:pt x="315" y="188"/>
                  </a:lnTo>
                  <a:lnTo>
                    <a:pt x="300" y="194"/>
                  </a:lnTo>
                  <a:lnTo>
                    <a:pt x="284" y="209"/>
                  </a:lnTo>
                  <a:lnTo>
                    <a:pt x="242" y="260"/>
                  </a:lnTo>
                  <a:lnTo>
                    <a:pt x="146" y="365"/>
                  </a:lnTo>
                  <a:lnTo>
                    <a:pt x="50" y="473"/>
                  </a:lnTo>
                  <a:lnTo>
                    <a:pt x="30" y="504"/>
                  </a:lnTo>
                  <a:lnTo>
                    <a:pt x="17" y="534"/>
                  </a:lnTo>
                  <a:lnTo>
                    <a:pt x="10" y="580"/>
                  </a:lnTo>
                  <a:lnTo>
                    <a:pt x="0" y="644"/>
                  </a:lnTo>
                  <a:lnTo>
                    <a:pt x="0" y="364"/>
                  </a:lnTo>
                  <a:lnTo>
                    <a:pt x="5" y="391"/>
                  </a:lnTo>
                  <a:lnTo>
                    <a:pt x="10" y="403"/>
                  </a:lnTo>
                  <a:lnTo>
                    <a:pt x="20" y="409"/>
                  </a:lnTo>
                  <a:lnTo>
                    <a:pt x="30" y="412"/>
                  </a:lnTo>
                  <a:lnTo>
                    <a:pt x="45" y="412"/>
                  </a:lnTo>
                  <a:lnTo>
                    <a:pt x="60" y="406"/>
                  </a:lnTo>
                  <a:lnTo>
                    <a:pt x="257" y="189"/>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endParaRPr lang="tr-TR"/>
            </a:p>
          </p:txBody>
        </p:sp>
        <p:sp>
          <p:nvSpPr>
            <p:cNvPr id="73749" name="Freeform 21"/>
            <p:cNvSpPr>
              <a:spLocks/>
            </p:cNvSpPr>
            <p:nvPr/>
          </p:nvSpPr>
          <p:spPr bwMode="auto">
            <a:xfrm>
              <a:off x="222" y="1010"/>
              <a:ext cx="344" cy="645"/>
            </a:xfrm>
            <a:custGeom>
              <a:avLst/>
              <a:gdLst/>
              <a:ahLst/>
              <a:cxnLst>
                <a:cxn ang="0">
                  <a:pos x="343" y="52"/>
                </a:cxn>
                <a:cxn ang="0">
                  <a:pos x="343" y="194"/>
                </a:cxn>
                <a:cxn ang="0">
                  <a:pos x="335" y="188"/>
                </a:cxn>
                <a:cxn ang="0">
                  <a:pos x="315" y="188"/>
                </a:cxn>
                <a:cxn ang="0">
                  <a:pos x="300" y="194"/>
                </a:cxn>
                <a:cxn ang="0">
                  <a:pos x="284" y="209"/>
                </a:cxn>
                <a:cxn ang="0">
                  <a:pos x="242" y="260"/>
                </a:cxn>
                <a:cxn ang="0">
                  <a:pos x="146" y="365"/>
                </a:cxn>
                <a:cxn ang="0">
                  <a:pos x="50" y="473"/>
                </a:cxn>
                <a:cxn ang="0">
                  <a:pos x="30" y="504"/>
                </a:cxn>
                <a:cxn ang="0">
                  <a:pos x="17" y="534"/>
                </a:cxn>
                <a:cxn ang="0">
                  <a:pos x="10" y="580"/>
                </a:cxn>
                <a:cxn ang="0">
                  <a:pos x="0" y="644"/>
                </a:cxn>
                <a:cxn ang="0">
                  <a:pos x="0" y="364"/>
                </a:cxn>
                <a:cxn ang="0">
                  <a:pos x="5" y="391"/>
                </a:cxn>
                <a:cxn ang="0">
                  <a:pos x="10" y="403"/>
                </a:cxn>
                <a:cxn ang="0">
                  <a:pos x="20" y="409"/>
                </a:cxn>
                <a:cxn ang="0">
                  <a:pos x="30" y="412"/>
                </a:cxn>
                <a:cxn ang="0">
                  <a:pos x="45" y="412"/>
                </a:cxn>
                <a:cxn ang="0">
                  <a:pos x="60" y="406"/>
                </a:cxn>
                <a:cxn ang="0">
                  <a:pos x="257" y="189"/>
                </a:cxn>
                <a:cxn ang="0">
                  <a:pos x="297" y="138"/>
                </a:cxn>
                <a:cxn ang="0">
                  <a:pos x="312" y="111"/>
                </a:cxn>
                <a:cxn ang="0">
                  <a:pos x="325" y="84"/>
                </a:cxn>
                <a:cxn ang="0">
                  <a:pos x="335" y="39"/>
                </a:cxn>
                <a:cxn ang="0">
                  <a:pos x="343" y="0"/>
                </a:cxn>
                <a:cxn ang="0">
                  <a:pos x="343" y="117"/>
                </a:cxn>
              </a:cxnLst>
              <a:rect l="0" t="0" r="r" b="b"/>
              <a:pathLst>
                <a:path w="344" h="645">
                  <a:moveTo>
                    <a:pt x="343" y="52"/>
                  </a:moveTo>
                  <a:lnTo>
                    <a:pt x="343" y="194"/>
                  </a:lnTo>
                  <a:lnTo>
                    <a:pt x="335" y="188"/>
                  </a:lnTo>
                  <a:lnTo>
                    <a:pt x="315" y="188"/>
                  </a:lnTo>
                  <a:lnTo>
                    <a:pt x="300" y="194"/>
                  </a:lnTo>
                  <a:lnTo>
                    <a:pt x="284" y="209"/>
                  </a:lnTo>
                  <a:lnTo>
                    <a:pt x="242" y="260"/>
                  </a:lnTo>
                  <a:lnTo>
                    <a:pt x="146" y="365"/>
                  </a:lnTo>
                  <a:lnTo>
                    <a:pt x="50" y="473"/>
                  </a:lnTo>
                  <a:lnTo>
                    <a:pt x="30" y="504"/>
                  </a:lnTo>
                  <a:lnTo>
                    <a:pt x="17" y="534"/>
                  </a:lnTo>
                  <a:lnTo>
                    <a:pt x="10" y="580"/>
                  </a:lnTo>
                  <a:lnTo>
                    <a:pt x="0" y="644"/>
                  </a:lnTo>
                  <a:lnTo>
                    <a:pt x="0" y="364"/>
                  </a:lnTo>
                  <a:lnTo>
                    <a:pt x="5" y="391"/>
                  </a:lnTo>
                  <a:lnTo>
                    <a:pt x="10" y="403"/>
                  </a:lnTo>
                  <a:lnTo>
                    <a:pt x="20" y="409"/>
                  </a:lnTo>
                  <a:lnTo>
                    <a:pt x="30" y="412"/>
                  </a:lnTo>
                  <a:lnTo>
                    <a:pt x="45" y="412"/>
                  </a:lnTo>
                  <a:lnTo>
                    <a:pt x="60" y="406"/>
                  </a:lnTo>
                  <a:lnTo>
                    <a:pt x="257" y="189"/>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endParaRPr lang="tr-TR"/>
            </a:p>
          </p:txBody>
        </p:sp>
        <p:sp>
          <p:nvSpPr>
            <p:cNvPr id="73750" name="Freeform 22"/>
            <p:cNvSpPr>
              <a:spLocks/>
            </p:cNvSpPr>
            <p:nvPr/>
          </p:nvSpPr>
          <p:spPr bwMode="auto">
            <a:xfrm>
              <a:off x="222" y="1266"/>
              <a:ext cx="344" cy="646"/>
            </a:xfrm>
            <a:custGeom>
              <a:avLst/>
              <a:gdLst/>
              <a:ahLst/>
              <a:cxnLst>
                <a:cxn ang="0">
                  <a:pos x="343" y="52"/>
                </a:cxn>
                <a:cxn ang="0">
                  <a:pos x="343" y="194"/>
                </a:cxn>
                <a:cxn ang="0">
                  <a:pos x="335" y="188"/>
                </a:cxn>
                <a:cxn ang="0">
                  <a:pos x="315" y="188"/>
                </a:cxn>
                <a:cxn ang="0">
                  <a:pos x="300" y="194"/>
                </a:cxn>
                <a:cxn ang="0">
                  <a:pos x="284" y="209"/>
                </a:cxn>
                <a:cxn ang="0">
                  <a:pos x="242" y="260"/>
                </a:cxn>
                <a:cxn ang="0">
                  <a:pos x="146" y="366"/>
                </a:cxn>
                <a:cxn ang="0">
                  <a:pos x="50" y="474"/>
                </a:cxn>
                <a:cxn ang="0">
                  <a:pos x="30" y="504"/>
                </a:cxn>
                <a:cxn ang="0">
                  <a:pos x="17" y="534"/>
                </a:cxn>
                <a:cxn ang="0">
                  <a:pos x="10" y="581"/>
                </a:cxn>
                <a:cxn ang="0">
                  <a:pos x="0" y="645"/>
                </a:cxn>
                <a:cxn ang="0">
                  <a:pos x="0" y="364"/>
                </a:cxn>
                <a:cxn ang="0">
                  <a:pos x="5" y="391"/>
                </a:cxn>
                <a:cxn ang="0">
                  <a:pos x="10" y="403"/>
                </a:cxn>
                <a:cxn ang="0">
                  <a:pos x="20" y="409"/>
                </a:cxn>
                <a:cxn ang="0">
                  <a:pos x="30" y="412"/>
                </a:cxn>
                <a:cxn ang="0">
                  <a:pos x="45" y="412"/>
                </a:cxn>
                <a:cxn ang="0">
                  <a:pos x="60" y="406"/>
                </a:cxn>
                <a:cxn ang="0">
                  <a:pos x="257" y="189"/>
                </a:cxn>
                <a:cxn ang="0">
                  <a:pos x="297" y="138"/>
                </a:cxn>
                <a:cxn ang="0">
                  <a:pos x="312" y="111"/>
                </a:cxn>
                <a:cxn ang="0">
                  <a:pos x="325" y="84"/>
                </a:cxn>
                <a:cxn ang="0">
                  <a:pos x="335" y="39"/>
                </a:cxn>
                <a:cxn ang="0">
                  <a:pos x="343" y="0"/>
                </a:cxn>
                <a:cxn ang="0">
                  <a:pos x="343" y="117"/>
                </a:cxn>
              </a:cxnLst>
              <a:rect l="0" t="0" r="r" b="b"/>
              <a:pathLst>
                <a:path w="344" h="646">
                  <a:moveTo>
                    <a:pt x="343" y="52"/>
                  </a:moveTo>
                  <a:lnTo>
                    <a:pt x="343" y="194"/>
                  </a:lnTo>
                  <a:lnTo>
                    <a:pt x="335" y="188"/>
                  </a:lnTo>
                  <a:lnTo>
                    <a:pt x="315" y="188"/>
                  </a:lnTo>
                  <a:lnTo>
                    <a:pt x="300" y="194"/>
                  </a:lnTo>
                  <a:lnTo>
                    <a:pt x="284" y="209"/>
                  </a:lnTo>
                  <a:lnTo>
                    <a:pt x="242" y="260"/>
                  </a:lnTo>
                  <a:lnTo>
                    <a:pt x="146" y="366"/>
                  </a:lnTo>
                  <a:lnTo>
                    <a:pt x="50" y="474"/>
                  </a:lnTo>
                  <a:lnTo>
                    <a:pt x="30" y="504"/>
                  </a:lnTo>
                  <a:lnTo>
                    <a:pt x="17" y="534"/>
                  </a:lnTo>
                  <a:lnTo>
                    <a:pt x="10" y="581"/>
                  </a:lnTo>
                  <a:lnTo>
                    <a:pt x="0" y="645"/>
                  </a:lnTo>
                  <a:lnTo>
                    <a:pt x="0" y="364"/>
                  </a:lnTo>
                  <a:lnTo>
                    <a:pt x="5" y="391"/>
                  </a:lnTo>
                  <a:lnTo>
                    <a:pt x="10" y="403"/>
                  </a:lnTo>
                  <a:lnTo>
                    <a:pt x="20" y="409"/>
                  </a:lnTo>
                  <a:lnTo>
                    <a:pt x="30" y="412"/>
                  </a:lnTo>
                  <a:lnTo>
                    <a:pt x="45" y="412"/>
                  </a:lnTo>
                  <a:lnTo>
                    <a:pt x="60" y="406"/>
                  </a:lnTo>
                  <a:lnTo>
                    <a:pt x="257" y="189"/>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endParaRPr lang="tr-TR"/>
            </a:p>
          </p:txBody>
        </p:sp>
        <p:sp>
          <p:nvSpPr>
            <p:cNvPr id="73751" name="Freeform 23"/>
            <p:cNvSpPr>
              <a:spLocks/>
            </p:cNvSpPr>
            <p:nvPr/>
          </p:nvSpPr>
          <p:spPr bwMode="auto">
            <a:xfrm>
              <a:off x="222" y="1522"/>
              <a:ext cx="344" cy="647"/>
            </a:xfrm>
            <a:custGeom>
              <a:avLst/>
              <a:gdLst/>
              <a:ahLst/>
              <a:cxnLst>
                <a:cxn ang="0">
                  <a:pos x="343" y="52"/>
                </a:cxn>
                <a:cxn ang="0">
                  <a:pos x="343" y="194"/>
                </a:cxn>
                <a:cxn ang="0">
                  <a:pos x="335" y="188"/>
                </a:cxn>
                <a:cxn ang="0">
                  <a:pos x="315" y="188"/>
                </a:cxn>
                <a:cxn ang="0">
                  <a:pos x="300" y="194"/>
                </a:cxn>
                <a:cxn ang="0">
                  <a:pos x="284" y="209"/>
                </a:cxn>
                <a:cxn ang="0">
                  <a:pos x="242" y="261"/>
                </a:cxn>
                <a:cxn ang="0">
                  <a:pos x="146" y="366"/>
                </a:cxn>
                <a:cxn ang="0">
                  <a:pos x="50" y="475"/>
                </a:cxn>
                <a:cxn ang="0">
                  <a:pos x="30" y="505"/>
                </a:cxn>
                <a:cxn ang="0">
                  <a:pos x="17" y="535"/>
                </a:cxn>
                <a:cxn ang="0">
                  <a:pos x="10" y="582"/>
                </a:cxn>
                <a:cxn ang="0">
                  <a:pos x="0" y="646"/>
                </a:cxn>
                <a:cxn ang="0">
                  <a:pos x="0" y="365"/>
                </a:cxn>
                <a:cxn ang="0">
                  <a:pos x="5" y="392"/>
                </a:cxn>
                <a:cxn ang="0">
                  <a:pos x="10" y="404"/>
                </a:cxn>
                <a:cxn ang="0">
                  <a:pos x="20" y="410"/>
                </a:cxn>
                <a:cxn ang="0">
                  <a:pos x="30" y="413"/>
                </a:cxn>
                <a:cxn ang="0">
                  <a:pos x="45" y="413"/>
                </a:cxn>
                <a:cxn ang="0">
                  <a:pos x="60" y="407"/>
                </a:cxn>
                <a:cxn ang="0">
                  <a:pos x="257" y="190"/>
                </a:cxn>
                <a:cxn ang="0">
                  <a:pos x="297" y="138"/>
                </a:cxn>
                <a:cxn ang="0">
                  <a:pos x="312" y="111"/>
                </a:cxn>
                <a:cxn ang="0">
                  <a:pos x="325" y="84"/>
                </a:cxn>
                <a:cxn ang="0">
                  <a:pos x="335" y="39"/>
                </a:cxn>
                <a:cxn ang="0">
                  <a:pos x="343" y="0"/>
                </a:cxn>
                <a:cxn ang="0">
                  <a:pos x="343" y="117"/>
                </a:cxn>
              </a:cxnLst>
              <a:rect l="0" t="0" r="r" b="b"/>
              <a:pathLst>
                <a:path w="344" h="647">
                  <a:moveTo>
                    <a:pt x="343" y="52"/>
                  </a:moveTo>
                  <a:lnTo>
                    <a:pt x="343" y="194"/>
                  </a:lnTo>
                  <a:lnTo>
                    <a:pt x="335" y="188"/>
                  </a:lnTo>
                  <a:lnTo>
                    <a:pt x="315" y="188"/>
                  </a:lnTo>
                  <a:lnTo>
                    <a:pt x="300" y="194"/>
                  </a:lnTo>
                  <a:lnTo>
                    <a:pt x="284" y="209"/>
                  </a:lnTo>
                  <a:lnTo>
                    <a:pt x="242" y="261"/>
                  </a:lnTo>
                  <a:lnTo>
                    <a:pt x="146" y="366"/>
                  </a:lnTo>
                  <a:lnTo>
                    <a:pt x="50" y="475"/>
                  </a:lnTo>
                  <a:lnTo>
                    <a:pt x="30" y="505"/>
                  </a:lnTo>
                  <a:lnTo>
                    <a:pt x="17" y="535"/>
                  </a:lnTo>
                  <a:lnTo>
                    <a:pt x="10" y="582"/>
                  </a:lnTo>
                  <a:lnTo>
                    <a:pt x="0" y="646"/>
                  </a:lnTo>
                  <a:lnTo>
                    <a:pt x="0" y="365"/>
                  </a:lnTo>
                  <a:lnTo>
                    <a:pt x="5" y="392"/>
                  </a:lnTo>
                  <a:lnTo>
                    <a:pt x="10" y="404"/>
                  </a:lnTo>
                  <a:lnTo>
                    <a:pt x="20" y="410"/>
                  </a:lnTo>
                  <a:lnTo>
                    <a:pt x="30" y="413"/>
                  </a:lnTo>
                  <a:lnTo>
                    <a:pt x="45" y="413"/>
                  </a:lnTo>
                  <a:lnTo>
                    <a:pt x="60" y="407"/>
                  </a:lnTo>
                  <a:lnTo>
                    <a:pt x="257" y="190"/>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endParaRPr lang="tr-TR"/>
            </a:p>
          </p:txBody>
        </p:sp>
        <p:sp>
          <p:nvSpPr>
            <p:cNvPr id="73752" name="Freeform 24"/>
            <p:cNvSpPr>
              <a:spLocks/>
            </p:cNvSpPr>
            <p:nvPr/>
          </p:nvSpPr>
          <p:spPr bwMode="auto">
            <a:xfrm>
              <a:off x="219" y="4178"/>
              <a:ext cx="349" cy="149"/>
            </a:xfrm>
            <a:custGeom>
              <a:avLst/>
              <a:gdLst/>
              <a:ahLst/>
              <a:cxnLst>
                <a:cxn ang="0">
                  <a:pos x="345" y="52"/>
                </a:cxn>
                <a:cxn ang="0">
                  <a:pos x="348" y="144"/>
                </a:cxn>
                <a:cxn ang="0">
                  <a:pos x="0" y="148"/>
                </a:cxn>
                <a:cxn ang="0">
                  <a:pos x="299" y="143"/>
                </a:cxn>
                <a:cxn ang="0">
                  <a:pos x="315" y="111"/>
                </a:cxn>
                <a:cxn ang="0">
                  <a:pos x="328" y="84"/>
                </a:cxn>
                <a:cxn ang="0">
                  <a:pos x="338" y="39"/>
                </a:cxn>
                <a:cxn ang="0">
                  <a:pos x="345" y="0"/>
                </a:cxn>
                <a:cxn ang="0">
                  <a:pos x="345" y="117"/>
                </a:cxn>
              </a:cxnLst>
              <a:rect l="0" t="0" r="r" b="b"/>
              <a:pathLst>
                <a:path w="349" h="149">
                  <a:moveTo>
                    <a:pt x="345" y="52"/>
                  </a:moveTo>
                  <a:lnTo>
                    <a:pt x="348" y="144"/>
                  </a:lnTo>
                  <a:lnTo>
                    <a:pt x="0" y="148"/>
                  </a:lnTo>
                  <a:lnTo>
                    <a:pt x="299" y="143"/>
                  </a:lnTo>
                  <a:lnTo>
                    <a:pt x="315" y="111"/>
                  </a:lnTo>
                  <a:lnTo>
                    <a:pt x="328" y="84"/>
                  </a:lnTo>
                  <a:lnTo>
                    <a:pt x="338" y="39"/>
                  </a:lnTo>
                  <a:lnTo>
                    <a:pt x="345" y="0"/>
                  </a:lnTo>
                  <a:lnTo>
                    <a:pt x="345"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endParaRPr lang="tr-TR"/>
            </a:p>
          </p:txBody>
        </p:sp>
        <p:sp>
          <p:nvSpPr>
            <p:cNvPr id="73753" name="Freeform 25"/>
            <p:cNvSpPr>
              <a:spLocks/>
            </p:cNvSpPr>
            <p:nvPr/>
          </p:nvSpPr>
          <p:spPr bwMode="auto">
            <a:xfrm>
              <a:off x="222" y="211"/>
              <a:ext cx="344" cy="646"/>
            </a:xfrm>
            <a:custGeom>
              <a:avLst/>
              <a:gdLst/>
              <a:ahLst/>
              <a:cxnLst>
                <a:cxn ang="0">
                  <a:pos x="343" y="52"/>
                </a:cxn>
                <a:cxn ang="0">
                  <a:pos x="343" y="194"/>
                </a:cxn>
                <a:cxn ang="0">
                  <a:pos x="335" y="188"/>
                </a:cxn>
                <a:cxn ang="0">
                  <a:pos x="315" y="188"/>
                </a:cxn>
                <a:cxn ang="0">
                  <a:pos x="300" y="194"/>
                </a:cxn>
                <a:cxn ang="0">
                  <a:pos x="284" y="209"/>
                </a:cxn>
                <a:cxn ang="0">
                  <a:pos x="242" y="260"/>
                </a:cxn>
                <a:cxn ang="0">
                  <a:pos x="146" y="366"/>
                </a:cxn>
                <a:cxn ang="0">
                  <a:pos x="50" y="474"/>
                </a:cxn>
                <a:cxn ang="0">
                  <a:pos x="30" y="504"/>
                </a:cxn>
                <a:cxn ang="0">
                  <a:pos x="17" y="534"/>
                </a:cxn>
                <a:cxn ang="0">
                  <a:pos x="10" y="581"/>
                </a:cxn>
                <a:cxn ang="0">
                  <a:pos x="0" y="645"/>
                </a:cxn>
                <a:cxn ang="0">
                  <a:pos x="0" y="364"/>
                </a:cxn>
                <a:cxn ang="0">
                  <a:pos x="5" y="391"/>
                </a:cxn>
                <a:cxn ang="0">
                  <a:pos x="10" y="403"/>
                </a:cxn>
                <a:cxn ang="0">
                  <a:pos x="20" y="409"/>
                </a:cxn>
                <a:cxn ang="0">
                  <a:pos x="30" y="412"/>
                </a:cxn>
                <a:cxn ang="0">
                  <a:pos x="45" y="412"/>
                </a:cxn>
                <a:cxn ang="0">
                  <a:pos x="60" y="406"/>
                </a:cxn>
                <a:cxn ang="0">
                  <a:pos x="257" y="189"/>
                </a:cxn>
                <a:cxn ang="0">
                  <a:pos x="297" y="138"/>
                </a:cxn>
                <a:cxn ang="0">
                  <a:pos x="312" y="111"/>
                </a:cxn>
                <a:cxn ang="0">
                  <a:pos x="325" y="84"/>
                </a:cxn>
                <a:cxn ang="0">
                  <a:pos x="335" y="39"/>
                </a:cxn>
                <a:cxn ang="0">
                  <a:pos x="343" y="0"/>
                </a:cxn>
                <a:cxn ang="0">
                  <a:pos x="343" y="117"/>
                </a:cxn>
              </a:cxnLst>
              <a:rect l="0" t="0" r="r" b="b"/>
              <a:pathLst>
                <a:path w="344" h="646">
                  <a:moveTo>
                    <a:pt x="343" y="52"/>
                  </a:moveTo>
                  <a:lnTo>
                    <a:pt x="343" y="194"/>
                  </a:lnTo>
                  <a:lnTo>
                    <a:pt x="335" y="188"/>
                  </a:lnTo>
                  <a:lnTo>
                    <a:pt x="315" y="188"/>
                  </a:lnTo>
                  <a:lnTo>
                    <a:pt x="300" y="194"/>
                  </a:lnTo>
                  <a:lnTo>
                    <a:pt x="284" y="209"/>
                  </a:lnTo>
                  <a:lnTo>
                    <a:pt x="242" y="260"/>
                  </a:lnTo>
                  <a:lnTo>
                    <a:pt x="146" y="366"/>
                  </a:lnTo>
                  <a:lnTo>
                    <a:pt x="50" y="474"/>
                  </a:lnTo>
                  <a:lnTo>
                    <a:pt x="30" y="504"/>
                  </a:lnTo>
                  <a:lnTo>
                    <a:pt x="17" y="534"/>
                  </a:lnTo>
                  <a:lnTo>
                    <a:pt x="10" y="581"/>
                  </a:lnTo>
                  <a:lnTo>
                    <a:pt x="0" y="645"/>
                  </a:lnTo>
                  <a:lnTo>
                    <a:pt x="0" y="364"/>
                  </a:lnTo>
                  <a:lnTo>
                    <a:pt x="5" y="391"/>
                  </a:lnTo>
                  <a:lnTo>
                    <a:pt x="10" y="403"/>
                  </a:lnTo>
                  <a:lnTo>
                    <a:pt x="20" y="409"/>
                  </a:lnTo>
                  <a:lnTo>
                    <a:pt x="30" y="412"/>
                  </a:lnTo>
                  <a:lnTo>
                    <a:pt x="45" y="412"/>
                  </a:lnTo>
                  <a:lnTo>
                    <a:pt x="60" y="406"/>
                  </a:lnTo>
                  <a:lnTo>
                    <a:pt x="257" y="189"/>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endParaRPr lang="tr-TR"/>
            </a:p>
          </p:txBody>
        </p:sp>
        <p:sp>
          <p:nvSpPr>
            <p:cNvPr id="73754" name="Freeform 26"/>
            <p:cNvSpPr>
              <a:spLocks/>
            </p:cNvSpPr>
            <p:nvPr/>
          </p:nvSpPr>
          <p:spPr bwMode="auto">
            <a:xfrm>
              <a:off x="222" y="-3"/>
              <a:ext cx="346" cy="574"/>
            </a:xfrm>
            <a:custGeom>
              <a:avLst/>
              <a:gdLst/>
              <a:ahLst/>
              <a:cxnLst>
                <a:cxn ang="0">
                  <a:pos x="345" y="0"/>
                </a:cxn>
                <a:cxn ang="0">
                  <a:pos x="343" y="122"/>
                </a:cxn>
                <a:cxn ang="0">
                  <a:pos x="336" y="116"/>
                </a:cxn>
                <a:cxn ang="0">
                  <a:pos x="315" y="116"/>
                </a:cxn>
                <a:cxn ang="0">
                  <a:pos x="300" y="122"/>
                </a:cxn>
                <a:cxn ang="0">
                  <a:pos x="285" y="137"/>
                </a:cxn>
                <a:cxn ang="0">
                  <a:pos x="242" y="188"/>
                </a:cxn>
                <a:cxn ang="0">
                  <a:pos x="146" y="294"/>
                </a:cxn>
                <a:cxn ang="0">
                  <a:pos x="50" y="402"/>
                </a:cxn>
                <a:cxn ang="0">
                  <a:pos x="30" y="432"/>
                </a:cxn>
                <a:cxn ang="0">
                  <a:pos x="17" y="462"/>
                </a:cxn>
                <a:cxn ang="0">
                  <a:pos x="10" y="509"/>
                </a:cxn>
                <a:cxn ang="0">
                  <a:pos x="0" y="573"/>
                </a:cxn>
                <a:cxn ang="0">
                  <a:pos x="0" y="292"/>
                </a:cxn>
                <a:cxn ang="0">
                  <a:pos x="5" y="319"/>
                </a:cxn>
                <a:cxn ang="0">
                  <a:pos x="10" y="331"/>
                </a:cxn>
                <a:cxn ang="0">
                  <a:pos x="20" y="337"/>
                </a:cxn>
                <a:cxn ang="0">
                  <a:pos x="30" y="340"/>
                </a:cxn>
                <a:cxn ang="0">
                  <a:pos x="45" y="340"/>
                </a:cxn>
                <a:cxn ang="0">
                  <a:pos x="60" y="334"/>
                </a:cxn>
                <a:cxn ang="0">
                  <a:pos x="257" y="117"/>
                </a:cxn>
                <a:cxn ang="0">
                  <a:pos x="298" y="66"/>
                </a:cxn>
                <a:cxn ang="0">
                  <a:pos x="313" y="39"/>
                </a:cxn>
                <a:cxn ang="0">
                  <a:pos x="326" y="12"/>
                </a:cxn>
                <a:cxn ang="0">
                  <a:pos x="329" y="0"/>
                </a:cxn>
                <a:cxn ang="0">
                  <a:pos x="345" y="3"/>
                </a:cxn>
                <a:cxn ang="0">
                  <a:pos x="343" y="45"/>
                </a:cxn>
              </a:cxnLst>
              <a:rect l="0" t="0" r="r" b="b"/>
              <a:pathLst>
                <a:path w="346" h="574">
                  <a:moveTo>
                    <a:pt x="345" y="0"/>
                  </a:moveTo>
                  <a:lnTo>
                    <a:pt x="343" y="122"/>
                  </a:lnTo>
                  <a:lnTo>
                    <a:pt x="336" y="116"/>
                  </a:lnTo>
                  <a:lnTo>
                    <a:pt x="315" y="116"/>
                  </a:lnTo>
                  <a:lnTo>
                    <a:pt x="300" y="122"/>
                  </a:lnTo>
                  <a:lnTo>
                    <a:pt x="285" y="137"/>
                  </a:lnTo>
                  <a:lnTo>
                    <a:pt x="242" y="188"/>
                  </a:lnTo>
                  <a:lnTo>
                    <a:pt x="146" y="294"/>
                  </a:lnTo>
                  <a:lnTo>
                    <a:pt x="50" y="402"/>
                  </a:lnTo>
                  <a:lnTo>
                    <a:pt x="30" y="432"/>
                  </a:lnTo>
                  <a:lnTo>
                    <a:pt x="17" y="462"/>
                  </a:lnTo>
                  <a:lnTo>
                    <a:pt x="10" y="509"/>
                  </a:lnTo>
                  <a:lnTo>
                    <a:pt x="0" y="573"/>
                  </a:lnTo>
                  <a:lnTo>
                    <a:pt x="0" y="292"/>
                  </a:lnTo>
                  <a:lnTo>
                    <a:pt x="5" y="319"/>
                  </a:lnTo>
                  <a:lnTo>
                    <a:pt x="10" y="331"/>
                  </a:lnTo>
                  <a:lnTo>
                    <a:pt x="20" y="337"/>
                  </a:lnTo>
                  <a:lnTo>
                    <a:pt x="30" y="340"/>
                  </a:lnTo>
                  <a:lnTo>
                    <a:pt x="45" y="340"/>
                  </a:lnTo>
                  <a:lnTo>
                    <a:pt x="60" y="334"/>
                  </a:lnTo>
                  <a:lnTo>
                    <a:pt x="257" y="117"/>
                  </a:lnTo>
                  <a:lnTo>
                    <a:pt x="298" y="66"/>
                  </a:lnTo>
                  <a:lnTo>
                    <a:pt x="313" y="39"/>
                  </a:lnTo>
                  <a:lnTo>
                    <a:pt x="326" y="12"/>
                  </a:lnTo>
                  <a:lnTo>
                    <a:pt x="329" y="0"/>
                  </a:lnTo>
                  <a:lnTo>
                    <a:pt x="345" y="3"/>
                  </a:lnTo>
                  <a:lnTo>
                    <a:pt x="343" y="45"/>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endParaRPr lang="tr-TR"/>
            </a:p>
          </p:txBody>
        </p:sp>
        <p:sp>
          <p:nvSpPr>
            <p:cNvPr id="73755" name="Freeform 27"/>
            <p:cNvSpPr>
              <a:spLocks/>
            </p:cNvSpPr>
            <p:nvPr/>
          </p:nvSpPr>
          <p:spPr bwMode="auto">
            <a:xfrm>
              <a:off x="224" y="-6"/>
              <a:ext cx="154" cy="294"/>
            </a:xfrm>
            <a:custGeom>
              <a:avLst/>
              <a:gdLst/>
              <a:ahLst/>
              <a:cxnLst>
                <a:cxn ang="0">
                  <a:pos x="153" y="3"/>
                </a:cxn>
                <a:cxn ang="0">
                  <a:pos x="50" y="122"/>
                </a:cxn>
                <a:cxn ang="0">
                  <a:pos x="30" y="152"/>
                </a:cxn>
                <a:cxn ang="0">
                  <a:pos x="17" y="182"/>
                </a:cxn>
                <a:cxn ang="0">
                  <a:pos x="10" y="229"/>
                </a:cxn>
                <a:cxn ang="0">
                  <a:pos x="0" y="293"/>
                </a:cxn>
                <a:cxn ang="0">
                  <a:pos x="0" y="12"/>
                </a:cxn>
                <a:cxn ang="0">
                  <a:pos x="5" y="39"/>
                </a:cxn>
                <a:cxn ang="0">
                  <a:pos x="10" y="51"/>
                </a:cxn>
                <a:cxn ang="0">
                  <a:pos x="20" y="57"/>
                </a:cxn>
                <a:cxn ang="0">
                  <a:pos x="30" y="60"/>
                </a:cxn>
                <a:cxn ang="0">
                  <a:pos x="45" y="60"/>
                </a:cxn>
                <a:cxn ang="0">
                  <a:pos x="60" y="54"/>
                </a:cxn>
                <a:cxn ang="0">
                  <a:pos x="110" y="0"/>
                </a:cxn>
              </a:cxnLst>
              <a:rect l="0" t="0" r="r" b="b"/>
              <a:pathLst>
                <a:path w="154" h="294">
                  <a:moveTo>
                    <a:pt x="153" y="3"/>
                  </a:moveTo>
                  <a:lnTo>
                    <a:pt x="50" y="122"/>
                  </a:lnTo>
                  <a:lnTo>
                    <a:pt x="30" y="152"/>
                  </a:lnTo>
                  <a:lnTo>
                    <a:pt x="17" y="182"/>
                  </a:lnTo>
                  <a:lnTo>
                    <a:pt x="10" y="229"/>
                  </a:lnTo>
                  <a:lnTo>
                    <a:pt x="0" y="293"/>
                  </a:lnTo>
                  <a:lnTo>
                    <a:pt x="0" y="12"/>
                  </a:lnTo>
                  <a:lnTo>
                    <a:pt x="5" y="39"/>
                  </a:lnTo>
                  <a:lnTo>
                    <a:pt x="10" y="51"/>
                  </a:lnTo>
                  <a:lnTo>
                    <a:pt x="20" y="57"/>
                  </a:lnTo>
                  <a:lnTo>
                    <a:pt x="30" y="60"/>
                  </a:lnTo>
                  <a:lnTo>
                    <a:pt x="45" y="60"/>
                  </a:lnTo>
                  <a:lnTo>
                    <a:pt x="60" y="54"/>
                  </a:lnTo>
                  <a:lnTo>
                    <a:pt x="110" y="0"/>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endParaRPr lang="tr-TR"/>
            </a:p>
          </p:txBody>
        </p:sp>
        <p:sp>
          <p:nvSpPr>
            <p:cNvPr id="73756" name="Freeform 28"/>
            <p:cNvSpPr>
              <a:spLocks/>
            </p:cNvSpPr>
            <p:nvPr/>
          </p:nvSpPr>
          <p:spPr bwMode="auto">
            <a:xfrm>
              <a:off x="222" y="1796"/>
              <a:ext cx="344" cy="646"/>
            </a:xfrm>
            <a:custGeom>
              <a:avLst/>
              <a:gdLst/>
              <a:ahLst/>
              <a:cxnLst>
                <a:cxn ang="0">
                  <a:pos x="343" y="52"/>
                </a:cxn>
                <a:cxn ang="0">
                  <a:pos x="343" y="194"/>
                </a:cxn>
                <a:cxn ang="0">
                  <a:pos x="335" y="188"/>
                </a:cxn>
                <a:cxn ang="0">
                  <a:pos x="315" y="188"/>
                </a:cxn>
                <a:cxn ang="0">
                  <a:pos x="300" y="194"/>
                </a:cxn>
                <a:cxn ang="0">
                  <a:pos x="284" y="209"/>
                </a:cxn>
                <a:cxn ang="0">
                  <a:pos x="242" y="260"/>
                </a:cxn>
                <a:cxn ang="0">
                  <a:pos x="146" y="366"/>
                </a:cxn>
                <a:cxn ang="0">
                  <a:pos x="50" y="474"/>
                </a:cxn>
                <a:cxn ang="0">
                  <a:pos x="30" y="504"/>
                </a:cxn>
                <a:cxn ang="0">
                  <a:pos x="17" y="534"/>
                </a:cxn>
                <a:cxn ang="0">
                  <a:pos x="10" y="581"/>
                </a:cxn>
                <a:cxn ang="0">
                  <a:pos x="0" y="645"/>
                </a:cxn>
                <a:cxn ang="0">
                  <a:pos x="0" y="364"/>
                </a:cxn>
                <a:cxn ang="0">
                  <a:pos x="5" y="391"/>
                </a:cxn>
                <a:cxn ang="0">
                  <a:pos x="10" y="403"/>
                </a:cxn>
                <a:cxn ang="0">
                  <a:pos x="20" y="409"/>
                </a:cxn>
                <a:cxn ang="0">
                  <a:pos x="30" y="412"/>
                </a:cxn>
                <a:cxn ang="0">
                  <a:pos x="45" y="412"/>
                </a:cxn>
                <a:cxn ang="0">
                  <a:pos x="60" y="406"/>
                </a:cxn>
                <a:cxn ang="0">
                  <a:pos x="257" y="189"/>
                </a:cxn>
                <a:cxn ang="0">
                  <a:pos x="297" y="138"/>
                </a:cxn>
                <a:cxn ang="0">
                  <a:pos x="312" y="111"/>
                </a:cxn>
                <a:cxn ang="0">
                  <a:pos x="325" y="84"/>
                </a:cxn>
                <a:cxn ang="0">
                  <a:pos x="335" y="39"/>
                </a:cxn>
                <a:cxn ang="0">
                  <a:pos x="343" y="0"/>
                </a:cxn>
                <a:cxn ang="0">
                  <a:pos x="343" y="117"/>
                </a:cxn>
              </a:cxnLst>
              <a:rect l="0" t="0" r="r" b="b"/>
              <a:pathLst>
                <a:path w="344" h="646">
                  <a:moveTo>
                    <a:pt x="343" y="52"/>
                  </a:moveTo>
                  <a:lnTo>
                    <a:pt x="343" y="194"/>
                  </a:lnTo>
                  <a:lnTo>
                    <a:pt x="335" y="188"/>
                  </a:lnTo>
                  <a:lnTo>
                    <a:pt x="315" y="188"/>
                  </a:lnTo>
                  <a:lnTo>
                    <a:pt x="300" y="194"/>
                  </a:lnTo>
                  <a:lnTo>
                    <a:pt x="284" y="209"/>
                  </a:lnTo>
                  <a:lnTo>
                    <a:pt x="242" y="260"/>
                  </a:lnTo>
                  <a:lnTo>
                    <a:pt x="146" y="366"/>
                  </a:lnTo>
                  <a:lnTo>
                    <a:pt x="50" y="474"/>
                  </a:lnTo>
                  <a:lnTo>
                    <a:pt x="30" y="504"/>
                  </a:lnTo>
                  <a:lnTo>
                    <a:pt x="17" y="534"/>
                  </a:lnTo>
                  <a:lnTo>
                    <a:pt x="10" y="581"/>
                  </a:lnTo>
                  <a:lnTo>
                    <a:pt x="0" y="645"/>
                  </a:lnTo>
                  <a:lnTo>
                    <a:pt x="0" y="364"/>
                  </a:lnTo>
                  <a:lnTo>
                    <a:pt x="5" y="391"/>
                  </a:lnTo>
                  <a:lnTo>
                    <a:pt x="10" y="403"/>
                  </a:lnTo>
                  <a:lnTo>
                    <a:pt x="20" y="409"/>
                  </a:lnTo>
                  <a:lnTo>
                    <a:pt x="30" y="412"/>
                  </a:lnTo>
                  <a:lnTo>
                    <a:pt x="45" y="412"/>
                  </a:lnTo>
                  <a:lnTo>
                    <a:pt x="60" y="406"/>
                  </a:lnTo>
                  <a:lnTo>
                    <a:pt x="257" y="189"/>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endParaRPr lang="tr-TR"/>
            </a:p>
          </p:txBody>
        </p:sp>
        <p:sp>
          <p:nvSpPr>
            <p:cNvPr id="73757" name="Rectangle 29"/>
            <p:cNvSpPr>
              <a:spLocks noChangeArrowheads="1"/>
            </p:cNvSpPr>
            <p:nvPr/>
          </p:nvSpPr>
          <p:spPr bwMode="auto">
            <a:xfrm>
              <a:off x="771" y="0"/>
              <a:ext cx="210" cy="4319"/>
            </a:xfrm>
            <a:prstGeom prst="rect">
              <a:avLst/>
            </a:prstGeom>
            <a:gradFill rotWithShape="0">
              <a:gsLst>
                <a:gs pos="0">
                  <a:schemeClr val="bg1">
                    <a:gamma/>
                    <a:shade val="46275"/>
                    <a:invGamma/>
                  </a:schemeClr>
                </a:gs>
                <a:gs pos="100000">
                  <a:schemeClr val="bg1"/>
                </a:gs>
              </a:gsLst>
              <a:lin ang="0" scaled="1"/>
            </a:gradFill>
            <a:ln w="9525">
              <a:noFill/>
              <a:miter lim="800000"/>
              <a:headEnd/>
              <a:tailEnd/>
            </a:ln>
            <a:effectLst/>
          </p:spPr>
          <p:txBody>
            <a:bodyPr/>
            <a:lstStyle/>
            <a:p>
              <a:endParaRPr lang="tr-TR"/>
            </a:p>
          </p:txBody>
        </p:sp>
        <p:sp>
          <p:nvSpPr>
            <p:cNvPr id="73758" name="Line 30"/>
            <p:cNvSpPr>
              <a:spLocks noChangeShapeType="1"/>
            </p:cNvSpPr>
            <p:nvPr/>
          </p:nvSpPr>
          <p:spPr bwMode="auto">
            <a:xfrm>
              <a:off x="135" y="0"/>
              <a:ext cx="0" cy="4319"/>
            </a:xfrm>
            <a:prstGeom prst="line">
              <a:avLst/>
            </a:prstGeom>
            <a:noFill/>
            <a:ln w="12700" cap="sq">
              <a:solidFill>
                <a:schemeClr val="accent1"/>
              </a:solidFill>
              <a:round/>
              <a:headEnd type="none" w="sm" len="sm"/>
              <a:tailEnd type="none" w="sm" len="sm"/>
            </a:ln>
            <a:effectLst/>
          </p:spPr>
          <p:txBody>
            <a:bodyPr/>
            <a:lstStyle/>
            <a:p>
              <a:endParaRPr lang="tr-TR"/>
            </a:p>
          </p:txBody>
        </p:sp>
        <p:sp>
          <p:nvSpPr>
            <p:cNvPr id="73759" name="Line 31"/>
            <p:cNvSpPr>
              <a:spLocks noChangeShapeType="1"/>
            </p:cNvSpPr>
            <p:nvPr/>
          </p:nvSpPr>
          <p:spPr bwMode="auto">
            <a:xfrm>
              <a:off x="645" y="0"/>
              <a:ext cx="0" cy="4319"/>
            </a:xfrm>
            <a:prstGeom prst="line">
              <a:avLst/>
            </a:prstGeom>
            <a:noFill/>
            <a:ln w="12700" cap="sq">
              <a:solidFill>
                <a:schemeClr val="accent1"/>
              </a:solidFill>
              <a:round/>
              <a:headEnd type="none" w="sm" len="sm"/>
              <a:tailEnd type="none" w="sm" len="sm"/>
            </a:ln>
            <a:effectLst/>
          </p:spPr>
          <p:txBody>
            <a:bodyPr/>
            <a:lstStyle/>
            <a:p>
              <a:endParaRPr lang="tr-TR"/>
            </a:p>
          </p:txBody>
        </p:sp>
      </p:grpSp>
      <p:sp>
        <p:nvSpPr>
          <p:cNvPr id="73760" name="Rectangle 32"/>
          <p:cNvSpPr>
            <a:spLocks noGrp="1" noChangeArrowheads="1"/>
          </p:cNvSpPr>
          <p:nvPr>
            <p:ph type="title"/>
          </p:nvPr>
        </p:nvSpPr>
        <p:spPr bwMode="auto">
          <a:xfrm>
            <a:off x="1500188" y="228600"/>
            <a:ext cx="7491412" cy="1143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tr-TR" smtClean="0"/>
              <a:t>Asılın başlık stili için tıklatın</a:t>
            </a:r>
          </a:p>
        </p:txBody>
      </p:sp>
      <p:sp>
        <p:nvSpPr>
          <p:cNvPr id="73761" name="Rectangle 33"/>
          <p:cNvSpPr>
            <a:spLocks noGrp="1" noChangeArrowheads="1"/>
          </p:cNvSpPr>
          <p:nvPr>
            <p:ph type="body" idx="1"/>
          </p:nvPr>
        </p:nvSpPr>
        <p:spPr bwMode="auto">
          <a:xfrm>
            <a:off x="1500188" y="1524000"/>
            <a:ext cx="7491412" cy="471487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tr-TR" smtClean="0"/>
              <a:t>Asılın metin stilleri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73762" name="Rectangle 34"/>
          <p:cNvSpPr>
            <a:spLocks noGrp="1" noChangeArrowheads="1"/>
          </p:cNvSpPr>
          <p:nvPr>
            <p:ph type="dt" sz="half" idx="2"/>
          </p:nvPr>
        </p:nvSpPr>
        <p:spPr bwMode="auto">
          <a:xfrm>
            <a:off x="1447800" y="6324600"/>
            <a:ext cx="1409700" cy="490538"/>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eaLnBrk="1" hangingPunct="1">
              <a:defRPr sz="1400">
                <a:latin typeface="+mj-lt"/>
              </a:defRPr>
            </a:lvl1pPr>
          </a:lstStyle>
          <a:p>
            <a:endParaRPr lang="tr-TR"/>
          </a:p>
        </p:txBody>
      </p:sp>
      <p:sp>
        <p:nvSpPr>
          <p:cNvPr id="73763" name="Rectangle 35"/>
          <p:cNvSpPr>
            <a:spLocks noGrp="1" noChangeArrowheads="1"/>
          </p:cNvSpPr>
          <p:nvPr>
            <p:ph type="ftr" sz="quarter" idx="3"/>
          </p:nvPr>
        </p:nvSpPr>
        <p:spPr bwMode="auto">
          <a:xfrm>
            <a:off x="3733800" y="6324600"/>
            <a:ext cx="28956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eaLnBrk="1" hangingPunct="1">
              <a:defRPr sz="1400">
                <a:latin typeface="+mj-lt"/>
              </a:defRPr>
            </a:lvl1pPr>
          </a:lstStyle>
          <a:p>
            <a:endParaRPr lang="tr-TR"/>
          </a:p>
        </p:txBody>
      </p:sp>
      <p:sp>
        <p:nvSpPr>
          <p:cNvPr id="73764" name="Rectangle 36"/>
          <p:cNvSpPr>
            <a:spLocks noGrp="1" noChangeArrowheads="1"/>
          </p:cNvSpPr>
          <p:nvPr>
            <p:ph type="sldNum" sz="quarter" idx="4"/>
          </p:nvPr>
        </p:nvSpPr>
        <p:spPr bwMode="auto">
          <a:xfrm>
            <a:off x="7239000" y="63246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eaLnBrk="1" hangingPunct="1">
              <a:defRPr sz="1400">
                <a:latin typeface="+mj-lt"/>
              </a:defRPr>
            </a:lvl1pPr>
          </a:lstStyle>
          <a:p>
            <a:fld id="{2222A587-2572-4D44-829C-7075A32E1D53}" type="slidenum">
              <a:rPr lang="tr-TR"/>
              <a:pPr/>
              <a:t>‹#›</a:t>
            </a:fld>
            <a:endParaRPr lang="tr-TR"/>
          </a:p>
        </p:txBody>
      </p:sp>
    </p:spTree>
  </p:cSld>
  <p:clrMap bg1="lt1" tx1="dk1" bg2="lt2" tx2="dk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Lst>
  <p:transition>
    <p:checker/>
    <p:sndAc>
      <p:stSnd>
        <p:snd r:embed="rId13" name="chimes.wav" builtIn="1"/>
      </p:stSnd>
    </p:sndAc>
  </p:transition>
  <p:txStyles>
    <p:titleStyle>
      <a:lvl1pPr algn="l" rtl="0" fontAlgn="base">
        <a:spcBef>
          <a:spcPct val="0"/>
        </a:spcBef>
        <a:spcAft>
          <a:spcPct val="0"/>
        </a:spcAft>
        <a:defRPr sz="4400">
          <a:solidFill>
            <a:schemeClr val="tx2"/>
          </a:solidFill>
          <a:latin typeface="+mj-lt"/>
          <a:ea typeface="+mj-ea"/>
          <a:cs typeface="+mj-cs"/>
        </a:defRPr>
      </a:lvl1pPr>
      <a:lvl2pPr algn="l" rtl="0" fontAlgn="base">
        <a:spcBef>
          <a:spcPct val="0"/>
        </a:spcBef>
        <a:spcAft>
          <a:spcPct val="0"/>
        </a:spcAft>
        <a:defRPr sz="4400">
          <a:solidFill>
            <a:schemeClr val="tx2"/>
          </a:solidFill>
          <a:latin typeface="Times New Roman" pitchFamily="18" charset="0"/>
        </a:defRPr>
      </a:lvl2pPr>
      <a:lvl3pPr algn="l" rtl="0" fontAlgn="base">
        <a:spcBef>
          <a:spcPct val="0"/>
        </a:spcBef>
        <a:spcAft>
          <a:spcPct val="0"/>
        </a:spcAft>
        <a:defRPr sz="4400">
          <a:solidFill>
            <a:schemeClr val="tx2"/>
          </a:solidFill>
          <a:latin typeface="Times New Roman" pitchFamily="18" charset="0"/>
        </a:defRPr>
      </a:lvl3pPr>
      <a:lvl4pPr algn="l" rtl="0" fontAlgn="base">
        <a:spcBef>
          <a:spcPct val="0"/>
        </a:spcBef>
        <a:spcAft>
          <a:spcPct val="0"/>
        </a:spcAft>
        <a:defRPr sz="4400">
          <a:solidFill>
            <a:schemeClr val="tx2"/>
          </a:solidFill>
          <a:latin typeface="Times New Roman" pitchFamily="18" charset="0"/>
        </a:defRPr>
      </a:lvl4pPr>
      <a:lvl5pPr algn="l" rtl="0" fontAlgn="base">
        <a:spcBef>
          <a:spcPct val="0"/>
        </a:spcBef>
        <a:spcAft>
          <a:spcPct val="0"/>
        </a:spcAft>
        <a:defRPr sz="4400">
          <a:solidFill>
            <a:schemeClr val="tx2"/>
          </a:solidFill>
          <a:latin typeface="Times New Roman" pitchFamily="18" charset="0"/>
        </a:defRPr>
      </a:lvl5pPr>
      <a:lvl6pPr marL="457200" algn="l" rtl="0" fontAlgn="base">
        <a:spcBef>
          <a:spcPct val="0"/>
        </a:spcBef>
        <a:spcAft>
          <a:spcPct val="0"/>
        </a:spcAft>
        <a:defRPr sz="4400">
          <a:solidFill>
            <a:schemeClr val="tx2"/>
          </a:solidFill>
          <a:latin typeface="Times New Roman" pitchFamily="18" charset="0"/>
        </a:defRPr>
      </a:lvl6pPr>
      <a:lvl7pPr marL="914400" algn="l" rtl="0" fontAlgn="base">
        <a:spcBef>
          <a:spcPct val="0"/>
        </a:spcBef>
        <a:spcAft>
          <a:spcPct val="0"/>
        </a:spcAft>
        <a:defRPr sz="4400">
          <a:solidFill>
            <a:schemeClr val="tx2"/>
          </a:solidFill>
          <a:latin typeface="Times New Roman" pitchFamily="18" charset="0"/>
        </a:defRPr>
      </a:lvl7pPr>
      <a:lvl8pPr marL="1371600" algn="l" rtl="0" fontAlgn="base">
        <a:spcBef>
          <a:spcPct val="0"/>
        </a:spcBef>
        <a:spcAft>
          <a:spcPct val="0"/>
        </a:spcAft>
        <a:defRPr sz="4400">
          <a:solidFill>
            <a:schemeClr val="tx2"/>
          </a:solidFill>
          <a:latin typeface="Times New Roman" pitchFamily="18" charset="0"/>
        </a:defRPr>
      </a:lvl8pPr>
      <a:lvl9pPr marL="1828800" algn="l" rtl="0" fontAlgn="base">
        <a:spcBef>
          <a:spcPct val="0"/>
        </a:spcBef>
        <a:spcAft>
          <a:spcPct val="0"/>
        </a:spcAft>
        <a:defRPr sz="4400">
          <a:solidFill>
            <a:schemeClr val="tx2"/>
          </a:solidFill>
          <a:latin typeface="Times New Roman" pitchFamily="18" charset="0"/>
        </a:defRPr>
      </a:lvl9pPr>
    </p:titleStyle>
    <p:bodyStyle>
      <a:lvl1pPr marL="342900" indent="-342900" algn="l" rtl="0" fontAlgn="base">
        <a:spcBef>
          <a:spcPct val="20000"/>
        </a:spcBef>
        <a:spcAft>
          <a:spcPct val="0"/>
        </a:spcAft>
        <a:buClr>
          <a:schemeClr val="hlink"/>
        </a:buClr>
        <a:buFont typeface="Wingdings" pitchFamily="2" charset="2"/>
        <a:buChar char="l"/>
        <a:defRPr sz="3200" b="1">
          <a:solidFill>
            <a:schemeClr val="tx1"/>
          </a:solidFill>
          <a:latin typeface="+mn-lt"/>
          <a:ea typeface="+mn-ea"/>
          <a:cs typeface="+mn-cs"/>
        </a:defRPr>
      </a:lvl1pPr>
      <a:lvl2pPr marL="742950" indent="-285750" algn="l" rtl="0" fontAlgn="base">
        <a:spcBef>
          <a:spcPct val="20000"/>
        </a:spcBef>
        <a:spcAft>
          <a:spcPct val="0"/>
        </a:spcAft>
        <a:buClr>
          <a:schemeClr val="hlink"/>
        </a:buClr>
        <a:buChar char="–"/>
        <a:defRPr sz="2800" b="1">
          <a:solidFill>
            <a:schemeClr val="tx1"/>
          </a:solidFill>
          <a:latin typeface="+mn-lt"/>
        </a:defRPr>
      </a:lvl2pPr>
      <a:lvl3pPr marL="1143000" indent="-228600" algn="l" rtl="0" fontAlgn="base">
        <a:spcBef>
          <a:spcPct val="20000"/>
        </a:spcBef>
        <a:spcAft>
          <a:spcPct val="0"/>
        </a:spcAft>
        <a:buClr>
          <a:schemeClr val="hlink"/>
        </a:buClr>
        <a:buChar char="•"/>
        <a:defRPr sz="2400" b="1">
          <a:solidFill>
            <a:schemeClr val="tx1"/>
          </a:solidFill>
          <a:latin typeface="+mn-lt"/>
        </a:defRPr>
      </a:lvl3pPr>
      <a:lvl4pPr marL="1600200" indent="-228600" algn="l" rtl="0" fontAlgn="base">
        <a:spcBef>
          <a:spcPct val="20000"/>
        </a:spcBef>
        <a:spcAft>
          <a:spcPct val="0"/>
        </a:spcAft>
        <a:buClr>
          <a:schemeClr val="hlink"/>
        </a:buClr>
        <a:buChar char="–"/>
        <a:defRPr sz="2000" b="1">
          <a:solidFill>
            <a:schemeClr val="tx1"/>
          </a:solidFill>
          <a:latin typeface="+mn-lt"/>
        </a:defRPr>
      </a:lvl4pPr>
      <a:lvl5pPr marL="2057400" indent="-228600" algn="l" rtl="0" fontAlgn="base">
        <a:spcBef>
          <a:spcPct val="20000"/>
        </a:spcBef>
        <a:spcAft>
          <a:spcPct val="0"/>
        </a:spcAft>
        <a:buClr>
          <a:schemeClr val="hlink"/>
        </a:buClr>
        <a:buChar char="•"/>
        <a:defRPr sz="2000" b="1">
          <a:solidFill>
            <a:schemeClr val="tx1"/>
          </a:solidFill>
          <a:latin typeface="+mn-lt"/>
        </a:defRPr>
      </a:lvl5pPr>
      <a:lvl6pPr marL="2514600" indent="-228600" algn="l" rtl="0" fontAlgn="base">
        <a:spcBef>
          <a:spcPct val="20000"/>
        </a:spcBef>
        <a:spcAft>
          <a:spcPct val="0"/>
        </a:spcAft>
        <a:buClr>
          <a:schemeClr val="hlink"/>
        </a:buClr>
        <a:buChar char="•"/>
        <a:defRPr sz="2000" b="1">
          <a:solidFill>
            <a:schemeClr val="tx1"/>
          </a:solidFill>
          <a:latin typeface="+mn-lt"/>
        </a:defRPr>
      </a:lvl6pPr>
      <a:lvl7pPr marL="2971800" indent="-228600" algn="l" rtl="0" fontAlgn="base">
        <a:spcBef>
          <a:spcPct val="20000"/>
        </a:spcBef>
        <a:spcAft>
          <a:spcPct val="0"/>
        </a:spcAft>
        <a:buClr>
          <a:schemeClr val="hlink"/>
        </a:buClr>
        <a:buChar char="•"/>
        <a:defRPr sz="2000" b="1">
          <a:solidFill>
            <a:schemeClr val="tx1"/>
          </a:solidFill>
          <a:latin typeface="+mn-lt"/>
        </a:defRPr>
      </a:lvl7pPr>
      <a:lvl8pPr marL="3429000" indent="-228600" algn="l" rtl="0" fontAlgn="base">
        <a:spcBef>
          <a:spcPct val="20000"/>
        </a:spcBef>
        <a:spcAft>
          <a:spcPct val="0"/>
        </a:spcAft>
        <a:buClr>
          <a:schemeClr val="hlink"/>
        </a:buClr>
        <a:buChar char="•"/>
        <a:defRPr sz="2000" b="1">
          <a:solidFill>
            <a:schemeClr val="tx1"/>
          </a:solidFill>
          <a:latin typeface="+mn-lt"/>
        </a:defRPr>
      </a:lvl8pPr>
      <a:lvl9pPr marL="3886200" indent="-228600" algn="l" rtl="0" fontAlgn="base">
        <a:spcBef>
          <a:spcPct val="20000"/>
        </a:spcBef>
        <a:spcAft>
          <a:spcPct val="0"/>
        </a:spcAft>
        <a:buClr>
          <a:schemeClr val="hlink"/>
        </a:buClr>
        <a:buChar char="•"/>
        <a:defRPr sz="2000" b="1">
          <a:solidFill>
            <a:schemeClr val="tx1"/>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audio" Target="../media/audio7.wav"/><Relationship Id="rId2" Type="http://schemas.openxmlformats.org/officeDocument/2006/relationships/audio" Target="../media/audio1.wav"/><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audio" Target="../media/audio4.wav"/></Relationships>
</file>

<file path=ppt/slides/_rels/slide11.xml.rels><?xml version="1.0" encoding="UTF-8" standalone="yes"?>
<Relationships xmlns="http://schemas.openxmlformats.org/package/2006/relationships"><Relationship Id="rId3" Type="http://schemas.openxmlformats.org/officeDocument/2006/relationships/audio" Target="../media/audio8.wav"/><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image" Target="../media/image6.gif"/><Relationship Id="rId5" Type="http://schemas.openxmlformats.org/officeDocument/2006/relationships/image" Target="../media/image5.gif"/><Relationship Id="rId4" Type="http://schemas.openxmlformats.org/officeDocument/2006/relationships/image" Target="../media/image4.gif"/></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audio" Target="../media/audio1.wav"/><Relationship Id="rId1" Type="http://schemas.openxmlformats.org/officeDocument/2006/relationships/slideLayout" Target="../slideLayouts/slideLayout2.xml"/><Relationship Id="rId5" Type="http://schemas.openxmlformats.org/officeDocument/2006/relationships/image" Target="../media/image9.gif"/><Relationship Id="rId4" Type="http://schemas.openxmlformats.org/officeDocument/2006/relationships/image" Target="../media/image8.gif"/></Relationships>
</file>

<file path=ppt/slides/_rels/slide13.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image" Target="../media/image11.gif"/></Relationships>
</file>

<file path=ppt/slides/_rels/slide14.xml.rels><?xml version="1.0" encoding="UTF-8" standalone="yes"?>
<Relationships xmlns="http://schemas.openxmlformats.org/package/2006/relationships"><Relationship Id="rId3" Type="http://schemas.openxmlformats.org/officeDocument/2006/relationships/image" Target="../media/image12.gif"/><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image" Target="../media/image13.wmf"/></Relationships>
</file>

<file path=ppt/slides/_rels/slide15.xml.rels><?xml version="1.0" encoding="UTF-8" standalone="yes"?>
<Relationships xmlns="http://schemas.openxmlformats.org/package/2006/relationships"><Relationship Id="rId3" Type="http://schemas.openxmlformats.org/officeDocument/2006/relationships/audio" Target="../media/audio4.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audio" Target="../media/audio7.wav"/><Relationship Id="rId2" Type="http://schemas.openxmlformats.org/officeDocument/2006/relationships/audio" Target="../media/audio1.wav"/><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audio" Target="../media/audio4.wav"/></Relationships>
</file>

<file path=ppt/slides/_rels/slide17.xml.rels><?xml version="1.0" encoding="UTF-8" standalone="yes"?>
<Relationships xmlns="http://schemas.openxmlformats.org/package/2006/relationships"><Relationship Id="rId3" Type="http://schemas.openxmlformats.org/officeDocument/2006/relationships/audio" Target="../media/audio7.wav"/><Relationship Id="rId7" Type="http://schemas.openxmlformats.org/officeDocument/2006/relationships/image" Target="../media/image3.png"/><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audio" Target="../media/audio8.wav"/><Relationship Id="rId5" Type="http://schemas.openxmlformats.org/officeDocument/2006/relationships/audio" Target="../media/audio2.wav"/><Relationship Id="rId4" Type="http://schemas.openxmlformats.org/officeDocument/2006/relationships/audio" Target="../media/audio4.wav"/></Relationships>
</file>

<file path=ppt/slides/_rels/slide18.xml.rels><?xml version="1.0" encoding="UTF-8" standalone="yes"?>
<Relationships xmlns="http://schemas.openxmlformats.org/package/2006/relationships"><Relationship Id="rId3" Type="http://schemas.openxmlformats.org/officeDocument/2006/relationships/audio" Target="../media/audio9.wav"/><Relationship Id="rId2" Type="http://schemas.openxmlformats.org/officeDocument/2006/relationships/audio" Target="../media/audio1.wav"/><Relationship Id="rId1" Type="http://schemas.openxmlformats.org/officeDocument/2006/relationships/slideLayout" Target="../slideLayouts/slideLayout2.xml"/><Relationship Id="rId5" Type="http://schemas.openxmlformats.org/officeDocument/2006/relationships/image" Target="../media/image14.gif"/><Relationship Id="rId4" Type="http://schemas.openxmlformats.org/officeDocument/2006/relationships/audio" Target="../media/audio8.wav"/></Relationships>
</file>

<file path=ppt/slides/_rels/slide19.xml.rels><?xml version="1.0" encoding="UTF-8" standalone="yes"?>
<Relationships xmlns="http://schemas.openxmlformats.org/package/2006/relationships"><Relationship Id="rId3" Type="http://schemas.openxmlformats.org/officeDocument/2006/relationships/audio" Target="../media/audio6.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audio" Target="../media/audio9.wav"/><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image" Target="../media/image16.jpeg"/></Relationships>
</file>

<file path=ppt/slides/_rels/slide23.xml.rels><?xml version="1.0" encoding="UTF-8" standalone="yes"?>
<Relationships xmlns="http://schemas.openxmlformats.org/package/2006/relationships"><Relationship Id="rId3" Type="http://schemas.openxmlformats.org/officeDocument/2006/relationships/audio" Target="../media/audio7.wav"/><Relationship Id="rId2" Type="http://schemas.openxmlformats.org/officeDocument/2006/relationships/audio" Target="../media/audio1.wav"/><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audio" Target="../media/audio4.wav"/></Relationships>
</file>

<file path=ppt/slides/_rels/slide2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oleObject" Target="../embeddings/oleObject1.bin"/><Relationship Id="rId4" Type="http://schemas.openxmlformats.org/officeDocument/2006/relationships/image" Target="../media/image18.gif"/></Relationships>
</file>

<file path=ppt/slides/_rels/slide25.xml.rels><?xml version="1.0" encoding="UTF-8" standalone="yes"?>
<Relationships xmlns="http://schemas.openxmlformats.org/package/2006/relationships"><Relationship Id="rId3" Type="http://schemas.openxmlformats.org/officeDocument/2006/relationships/audio" Target="../media/audio8.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audio" Target="../media/audio6.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9.gi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0.gif"/><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1.gif"/><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audio" Target="../media/audio3.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oleObject2.bin"/></Relationships>
</file>

<file path=ppt/slides/_rels/slide3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audio" Target="../media/audio8.wav"/><Relationship Id="rId2" Type="http://schemas.openxmlformats.org/officeDocument/2006/relationships/audio" Target="../media/audio1.wav"/><Relationship Id="rId1" Type="http://schemas.openxmlformats.org/officeDocument/2006/relationships/slideLayout" Target="../slideLayouts/slideLayout2.xml"/><Relationship Id="rId5" Type="http://schemas.openxmlformats.org/officeDocument/2006/relationships/image" Target="../media/image23.wmf"/><Relationship Id="rId4" Type="http://schemas.openxmlformats.org/officeDocument/2006/relationships/audio" Target="../media/audio2.wav"/></Relationships>
</file>

<file path=ppt/slides/_rels/slide34.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image" Target="../media/image23.wmf"/></Relationships>
</file>

<file path=ppt/slides/_rels/slide35.xml.rels><?xml version="1.0" encoding="UTF-8" standalone="yes"?>
<Relationships xmlns="http://schemas.openxmlformats.org/package/2006/relationships"><Relationship Id="rId3" Type="http://schemas.openxmlformats.org/officeDocument/2006/relationships/image" Target="../media/image24.gif"/><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image" Target="../media/image25.gif"/></Relationships>
</file>

<file path=ppt/slides/_rels/slide4.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audio" Target="../media/audio4.wav"/><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audio" Target="../media/audio5.wav"/><Relationship Id="rId4" Type="http://schemas.openxmlformats.org/officeDocument/2006/relationships/audio" Target="../media/audio2.wav"/></Relationships>
</file>

<file path=ppt/slides/_rels/slide8.xml.rels><?xml version="1.0" encoding="UTF-8" standalone="yes"?>
<Relationships xmlns="http://schemas.openxmlformats.org/package/2006/relationships"><Relationship Id="rId3" Type="http://schemas.openxmlformats.org/officeDocument/2006/relationships/audio" Target="../media/audio4.wav"/><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audio" Target="../media/audio5.wav"/><Relationship Id="rId4" Type="http://schemas.openxmlformats.org/officeDocument/2006/relationships/audio" Target="../media/audio2.wav"/></Relationships>
</file>

<file path=ppt/slides/_rels/slide9.xml.rels><?xml version="1.0" encoding="UTF-8" standalone="yes"?>
<Relationships xmlns="http://schemas.openxmlformats.org/package/2006/relationships"><Relationship Id="rId3" Type="http://schemas.openxmlformats.org/officeDocument/2006/relationships/audio" Target="../media/audio6.wav"/><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763713" y="476250"/>
            <a:ext cx="6253162" cy="2333625"/>
          </a:xfrm>
        </p:spPr>
        <p:txBody>
          <a:bodyPr/>
          <a:lstStyle/>
          <a:p>
            <a:pPr algn="ctr"/>
            <a:r>
              <a:rPr lang="tr-TR" sz="4000" b="1">
                <a:solidFill>
                  <a:srgbClr val="FF6600"/>
                </a:solidFill>
                <a:latin typeface="Lucida Handwriting" pitchFamily="66" charset="0"/>
              </a:rPr>
              <a:t>MOTİVASYON</a:t>
            </a:r>
          </a:p>
        </p:txBody>
      </p:sp>
      <p:sp>
        <p:nvSpPr>
          <p:cNvPr id="2051" name="Rectangle 3"/>
          <p:cNvSpPr>
            <a:spLocks noGrp="1" noChangeArrowheads="1"/>
          </p:cNvSpPr>
          <p:nvPr>
            <p:ph type="subTitle" idx="1"/>
          </p:nvPr>
        </p:nvSpPr>
        <p:spPr>
          <a:xfrm>
            <a:off x="1403350" y="2492375"/>
            <a:ext cx="7127875" cy="3743325"/>
          </a:xfrm>
        </p:spPr>
        <p:txBody>
          <a:bodyPr/>
          <a:lstStyle/>
          <a:p>
            <a:endParaRPr lang="tr-TR" sz="2800">
              <a:solidFill>
                <a:srgbClr val="0000FF"/>
              </a:solidFill>
              <a:latin typeface="Lucida Handwriting" pitchFamily="66" charset="0"/>
            </a:endParaRPr>
          </a:p>
          <a:p>
            <a:r>
              <a:rPr lang="tr-TR" sz="2800">
                <a:solidFill>
                  <a:srgbClr val="FF6600"/>
                </a:solidFill>
                <a:latin typeface="Lucida Handwriting" pitchFamily="66" charset="0"/>
              </a:rPr>
              <a:t>Hazırlayan</a:t>
            </a:r>
          </a:p>
          <a:p>
            <a:r>
              <a:rPr lang="tr-TR" sz="2800">
                <a:solidFill>
                  <a:srgbClr val="FF6600"/>
                </a:solidFill>
                <a:latin typeface="Lucida Handwriting" pitchFamily="66" charset="0"/>
              </a:rPr>
              <a:t>Nesrin BAŞOL</a:t>
            </a:r>
          </a:p>
          <a:p>
            <a:r>
              <a:rPr lang="tr-TR" sz="2800">
                <a:solidFill>
                  <a:srgbClr val="FF6600"/>
                </a:solidFill>
                <a:latin typeface="Lucida Handwriting" pitchFamily="66" charset="0"/>
              </a:rPr>
              <a:t>Psikolojik Danışman</a:t>
            </a:r>
          </a:p>
          <a:p>
            <a:endParaRPr lang="tr-TR" sz="2800">
              <a:solidFill>
                <a:srgbClr val="FF6600"/>
              </a:solidFill>
              <a:latin typeface="Lucida Handwriting" pitchFamily="66" charset="0"/>
            </a:endParaRPr>
          </a:p>
          <a:p>
            <a:endParaRPr lang="tr-TR" sz="2000">
              <a:solidFill>
                <a:srgbClr val="FF6600"/>
              </a:solidFill>
              <a:latin typeface="Lucida Handwriting" pitchFamily="66" charset="0"/>
            </a:endParaRPr>
          </a:p>
          <a:p>
            <a:r>
              <a:rPr lang="tr-TR" sz="2000">
                <a:solidFill>
                  <a:srgbClr val="FF6600"/>
                </a:solidFill>
                <a:latin typeface="Lucida Handwriting" pitchFamily="66" charset="0"/>
              </a:rPr>
              <a:t>Çay Çok Programlı Lisesi</a:t>
            </a:r>
          </a:p>
          <a:p>
            <a:r>
              <a:rPr lang="tr-TR" sz="2000">
                <a:solidFill>
                  <a:srgbClr val="FF6600"/>
                </a:solidFill>
                <a:latin typeface="Lucida Handwriting" pitchFamily="66" charset="0"/>
              </a:rPr>
              <a:t>Psikolojik Danışma ve Rehberlik Servisi</a:t>
            </a:r>
          </a:p>
        </p:txBody>
      </p:sp>
    </p:spTree>
  </p:cSld>
  <p:clrMapOvr>
    <a:masterClrMapping/>
  </p:clrMapOvr>
  <p:transition>
    <p:checker/>
    <p:sndAc>
      <p:stSnd>
        <p:snd r:embed="rId2" name="chimes.wav" builtIn="1"/>
      </p:stSnd>
    </p:sndAc>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3" name="Rectangle 3"/>
          <p:cNvSpPr>
            <a:spLocks noGrp="1" noChangeArrowheads="1"/>
          </p:cNvSpPr>
          <p:nvPr>
            <p:ph type="body" idx="1"/>
          </p:nvPr>
        </p:nvSpPr>
        <p:spPr>
          <a:xfrm>
            <a:off x="1258888" y="1125538"/>
            <a:ext cx="7705725" cy="5111750"/>
          </a:xfrm>
        </p:spPr>
        <p:txBody>
          <a:bodyPr/>
          <a:lstStyle/>
          <a:p>
            <a:pPr algn="ctr">
              <a:buFont typeface="Wingdings" pitchFamily="2" charset="2"/>
              <a:buNone/>
            </a:pPr>
            <a:r>
              <a:rPr lang="tr-TR" sz="2800">
                <a:solidFill>
                  <a:srgbClr val="D1B62F"/>
                </a:solidFill>
                <a:latin typeface="Lucida Handwriting" pitchFamily="66" charset="0"/>
              </a:rPr>
              <a:t> </a:t>
            </a:r>
            <a:r>
              <a:rPr lang="tr-TR" sz="2800" u="sng">
                <a:solidFill>
                  <a:srgbClr val="D1B62F"/>
                </a:solidFill>
                <a:latin typeface="Lucida Handwriting" pitchFamily="66" charset="0"/>
              </a:rPr>
              <a:t>A) ÇALIŞMA İSTEKSİZLİĞİ</a:t>
            </a:r>
          </a:p>
          <a:p>
            <a:pPr>
              <a:buFont typeface="Wingdings" pitchFamily="2" charset="2"/>
              <a:buNone/>
            </a:pPr>
            <a:r>
              <a:rPr lang="tr-TR" sz="2400">
                <a:solidFill>
                  <a:srgbClr val="D1B62F"/>
                </a:solidFill>
                <a:latin typeface="Lucida Handwriting" pitchFamily="66" charset="0"/>
              </a:rPr>
              <a:t>	</a:t>
            </a:r>
          </a:p>
          <a:p>
            <a:pPr>
              <a:buFont typeface="Wingdings" pitchFamily="2" charset="2"/>
              <a:buNone/>
            </a:pPr>
            <a:r>
              <a:rPr lang="tr-TR" sz="2400">
                <a:solidFill>
                  <a:srgbClr val="D1B62F"/>
                </a:solidFill>
                <a:latin typeface="Lucida Handwriting" pitchFamily="66" charset="0"/>
              </a:rPr>
              <a:t>Çalışma isteksizliği pek çok nedene bağlı </a:t>
            </a:r>
          </a:p>
          <a:p>
            <a:pPr>
              <a:buFont typeface="Wingdings" pitchFamily="2" charset="2"/>
              <a:buNone/>
            </a:pPr>
            <a:r>
              <a:rPr lang="tr-TR" sz="2400">
                <a:solidFill>
                  <a:srgbClr val="D1B62F"/>
                </a:solidFill>
                <a:latin typeface="Lucida Handwriting" pitchFamily="66" charset="0"/>
              </a:rPr>
              <a:t>olabilir. </a:t>
            </a:r>
          </a:p>
          <a:p>
            <a:pPr>
              <a:buFont typeface="Wingdings" pitchFamily="2" charset="2"/>
              <a:buNone/>
            </a:pPr>
            <a:r>
              <a:rPr lang="tr-TR" sz="2400">
                <a:solidFill>
                  <a:srgbClr val="D1B62F"/>
                </a:solidFill>
                <a:latin typeface="Lucida Handwriting" pitchFamily="66" charset="0"/>
              </a:rPr>
              <a:t>	Bunları </a:t>
            </a:r>
          </a:p>
          <a:p>
            <a:pPr>
              <a:buClr>
                <a:schemeClr val="folHlink"/>
              </a:buClr>
              <a:buFont typeface="Wingdings" pitchFamily="2" charset="2"/>
              <a:buChar char="ü"/>
            </a:pPr>
            <a:r>
              <a:rPr lang="tr-TR" sz="2400">
                <a:solidFill>
                  <a:srgbClr val="D1B62F"/>
                </a:solidFill>
                <a:latin typeface="Lucida Handwriting" pitchFamily="66" charset="0"/>
              </a:rPr>
              <a:t>Hedef tespiti yapmamak, </a:t>
            </a:r>
          </a:p>
          <a:p>
            <a:pPr>
              <a:buClr>
                <a:schemeClr val="folHlink"/>
              </a:buClr>
              <a:buFont typeface="Wingdings" pitchFamily="2" charset="2"/>
              <a:buChar char="ü"/>
            </a:pPr>
            <a:r>
              <a:rPr lang="tr-TR" sz="2400">
                <a:solidFill>
                  <a:srgbClr val="D1B62F"/>
                </a:solidFill>
                <a:latin typeface="Lucida Handwriting" pitchFamily="66" charset="0"/>
              </a:rPr>
              <a:t>Plansız çalışmak, </a:t>
            </a:r>
          </a:p>
          <a:p>
            <a:pPr>
              <a:buClr>
                <a:schemeClr val="folHlink"/>
              </a:buClr>
              <a:buFont typeface="Wingdings" pitchFamily="2" charset="2"/>
              <a:buChar char="ü"/>
            </a:pPr>
            <a:r>
              <a:rPr lang="tr-TR" sz="2400">
                <a:solidFill>
                  <a:srgbClr val="D1B62F"/>
                </a:solidFill>
                <a:latin typeface="Lucida Handwriting" pitchFamily="66" charset="0"/>
              </a:rPr>
              <a:t>Çalışılacak konuyu – dersi anlamamak,</a:t>
            </a:r>
          </a:p>
          <a:p>
            <a:pPr>
              <a:buClr>
                <a:srgbClr val="807E2A"/>
              </a:buClr>
              <a:buFont typeface="Wingdings" pitchFamily="2" charset="2"/>
              <a:buChar char="ü"/>
            </a:pPr>
            <a:r>
              <a:rPr lang="tr-TR" sz="2400">
                <a:solidFill>
                  <a:srgbClr val="D1B62F"/>
                </a:solidFill>
                <a:latin typeface="Lucida Handwriting" pitchFamily="66" charset="0"/>
              </a:rPr>
              <a:t>Çalışılacak yerin çok olması,</a:t>
            </a:r>
          </a:p>
          <a:p>
            <a:pPr>
              <a:buClr>
                <a:schemeClr val="folHlink"/>
              </a:buClr>
              <a:buFont typeface="Wingdings" pitchFamily="2" charset="2"/>
              <a:buChar char="ü"/>
            </a:pPr>
            <a:r>
              <a:rPr lang="tr-TR" sz="2400">
                <a:solidFill>
                  <a:srgbClr val="D1B62F"/>
                </a:solidFill>
                <a:latin typeface="Lucida Handwriting" pitchFamily="66" charset="0"/>
              </a:rPr>
              <a:t>Çalışmayı ertelemek,</a:t>
            </a:r>
          </a:p>
          <a:p>
            <a:pPr>
              <a:buFont typeface="Wingdings" pitchFamily="2" charset="2"/>
              <a:buNone/>
            </a:pPr>
            <a:r>
              <a:rPr lang="tr-TR" sz="2400">
                <a:solidFill>
                  <a:srgbClr val="D1B62F"/>
                </a:solidFill>
                <a:latin typeface="Lucida Handwriting" pitchFamily="66" charset="0"/>
              </a:rPr>
              <a:t>olarak sıralayabiliriz. </a:t>
            </a:r>
          </a:p>
          <a:p>
            <a:pPr>
              <a:buFont typeface="Wingdings" pitchFamily="2" charset="2"/>
              <a:buNone/>
            </a:pPr>
            <a:endParaRPr lang="tr-TR" sz="2400">
              <a:solidFill>
                <a:srgbClr val="D1B62F"/>
              </a:solidFill>
              <a:latin typeface="Lucida Handwriting" pitchFamily="66" charset="0"/>
            </a:endParaRPr>
          </a:p>
        </p:txBody>
      </p:sp>
      <p:pic>
        <p:nvPicPr>
          <p:cNvPr id="15422" name="Picture 62"/>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1476375" y="404813"/>
            <a:ext cx="1150938" cy="1235075"/>
          </a:xfrm>
          <a:prstGeom prst="rect">
            <a:avLst/>
          </a:prstGeom>
          <a:noFill/>
          <a:ln w="9525">
            <a:noFill/>
            <a:miter lim="800000"/>
            <a:headEnd/>
            <a:tailEnd/>
          </a:ln>
        </p:spPr>
      </p:pic>
    </p:spTree>
  </p:cSld>
  <p:clrMapOvr>
    <a:masterClrMapping/>
  </p:clrMapOvr>
  <p:transition>
    <p:checker/>
    <p:sndAc>
      <p:stSnd>
        <p:snd r:embed="rId2" name="chimes.wav" builtIn="1"/>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nodeType="withEffect">
                                  <p:stCondLst>
                                    <p:cond delay="0"/>
                                  </p:stCondLst>
                                  <p:childTnLst>
                                    <p:set>
                                      <p:cBhvr>
                                        <p:cTn id="6" dur="1" fill="hold">
                                          <p:stCondLst>
                                            <p:cond delay="0"/>
                                          </p:stCondLst>
                                        </p:cTn>
                                        <p:tgtEl>
                                          <p:spTgt spid="15422"/>
                                        </p:tgtEl>
                                        <p:attrNameLst>
                                          <p:attrName>style.visibility</p:attrName>
                                        </p:attrNameLst>
                                      </p:cBhvr>
                                      <p:to>
                                        <p:strVal val="visible"/>
                                      </p:to>
                                    </p:set>
                                    <p:animEffect transition="in" filter="box(out)">
                                      <p:cBhvr>
                                        <p:cTn id="7" dur="500"/>
                                        <p:tgtEl>
                                          <p:spTgt spid="15422"/>
                                        </p:tgtEl>
                                      </p:cBhvr>
                                    </p:animEffect>
                                  </p:childTnLst>
                                  <p:subTnLst>
                                    <p:audio>
                                      <p:cMediaNode>
                                        <p:cTn display="0" masterRel="sameClick">
                                          <p:stCondLst>
                                            <p:cond evt="begin" delay="0">
                                              <p:tn val="5"/>
                                            </p:cond>
                                          </p:stCondLst>
                                          <p:endCondLst>
                                            <p:cond evt="onStopAudio" delay="0">
                                              <p:tgtEl>
                                                <p:sldTgt/>
                                              </p:tgtEl>
                                            </p:cond>
                                          </p:endCondLst>
                                        </p:cTn>
                                        <p:tgtEl>
                                          <p:sndTgt r:embed="rId3" name="arrow.wav" builtIn="1"/>
                                        </p:tgtEl>
                                      </p:cMediaNode>
                                    </p:audio>
                                  </p:subTnLst>
                                </p:cTn>
                              </p:par>
                            </p:childTnLst>
                          </p:cTn>
                        </p:par>
                        <p:par>
                          <p:cTn id="8" fill="hold">
                            <p:stCondLst>
                              <p:cond delay="500"/>
                            </p:stCondLst>
                            <p:childTnLst>
                              <p:par>
                                <p:cTn id="9" presetID="1" presetClass="entr" presetSubtype="0" fill="hold" grpId="0" nodeType="afterEffect">
                                  <p:stCondLst>
                                    <p:cond delay="0"/>
                                  </p:stCondLst>
                                  <p:iterate type="lt">
                                    <p:tmAbs val="75"/>
                                  </p:iterate>
                                  <p:childTnLst>
                                    <p:set>
                                      <p:cBhvr>
                                        <p:cTn id="10" dur="1" fill="hold">
                                          <p:stCondLst>
                                            <p:cond delay="74"/>
                                          </p:stCondLst>
                                        </p:cTn>
                                        <p:tgtEl>
                                          <p:spTgt spid="15363">
                                            <p:txEl>
                                              <p:pRg st="0" end="0"/>
                                            </p:txEl>
                                          </p:spTgt>
                                        </p:tgtEl>
                                        <p:attrNameLst>
                                          <p:attrName>style.visibility</p:attrName>
                                        </p:attrNameLst>
                                      </p:cBhvr>
                                      <p:to>
                                        <p:strVal val="visible"/>
                                      </p:to>
                                    </p:set>
                                  </p:childTnLst>
                                  <p:subTnLst>
                                    <p:audio>
                                      <p:cMediaNode>
                                        <p:cTn display="0" masterRel="sameClick">
                                          <p:stCondLst>
                                            <p:cond evt="begin" delay="0">
                                              <p:tn val="9"/>
                                            </p:cond>
                                          </p:stCondLst>
                                          <p:endCondLst>
                                            <p:cond evt="onStopAudio" delay="0">
                                              <p:tgtEl>
                                                <p:sldTgt/>
                                              </p:tgtEl>
                                            </p:cond>
                                          </p:endCondLst>
                                        </p:cTn>
                                        <p:tgtEl>
                                          <p:sndTgt r:embed="rId4" name="type.wav" builtIn="1"/>
                                        </p:tgtEl>
                                      </p:cMediaNode>
                                    </p:audio>
                                  </p:subTnLst>
                                </p:cTn>
                              </p:par>
                            </p:childTnLst>
                          </p:cTn>
                        </p:par>
                        <p:par>
                          <p:cTn id="11" fill="hold">
                            <p:stCondLst>
                              <p:cond delay="2075"/>
                            </p:stCondLst>
                            <p:childTnLst>
                              <p:par>
                                <p:cTn id="12" presetID="1" presetClass="entr" presetSubtype="0" fill="hold" grpId="0" nodeType="afterEffect">
                                  <p:stCondLst>
                                    <p:cond delay="0"/>
                                  </p:stCondLst>
                                  <p:iterate type="lt">
                                    <p:tmAbs val="75"/>
                                  </p:iterate>
                                  <p:childTnLst>
                                    <p:set>
                                      <p:cBhvr>
                                        <p:cTn id="13" dur="1" fill="hold">
                                          <p:stCondLst>
                                            <p:cond delay="74"/>
                                          </p:stCondLst>
                                        </p:cTn>
                                        <p:tgtEl>
                                          <p:spTgt spid="15363">
                                            <p:txEl>
                                              <p:pRg st="2" end="2"/>
                                            </p:txEl>
                                          </p:spTgt>
                                        </p:tgtEl>
                                        <p:attrNameLst>
                                          <p:attrName>style.visibility</p:attrName>
                                        </p:attrNameLst>
                                      </p:cBhvr>
                                      <p:to>
                                        <p:strVal val="visible"/>
                                      </p:to>
                                    </p:set>
                                  </p:childTnLst>
                                </p:cTn>
                              </p:par>
                            </p:childTnLst>
                          </p:cTn>
                        </p:par>
                        <p:par>
                          <p:cTn id="14" fill="hold">
                            <p:stCondLst>
                              <p:cond delay="4775"/>
                            </p:stCondLst>
                            <p:childTnLst>
                              <p:par>
                                <p:cTn id="15" presetID="1" presetClass="entr" presetSubtype="0" fill="hold" grpId="0" nodeType="afterEffect">
                                  <p:stCondLst>
                                    <p:cond delay="0"/>
                                  </p:stCondLst>
                                  <p:iterate type="lt">
                                    <p:tmAbs val="75"/>
                                  </p:iterate>
                                  <p:childTnLst>
                                    <p:set>
                                      <p:cBhvr>
                                        <p:cTn id="16" dur="1" fill="hold">
                                          <p:stCondLst>
                                            <p:cond delay="74"/>
                                          </p:stCondLst>
                                        </p:cTn>
                                        <p:tgtEl>
                                          <p:spTgt spid="15363">
                                            <p:txEl>
                                              <p:pRg st="3" end="3"/>
                                            </p:txEl>
                                          </p:spTgt>
                                        </p:tgtEl>
                                        <p:attrNameLst>
                                          <p:attrName>style.visibility</p:attrName>
                                        </p:attrNameLst>
                                      </p:cBhvr>
                                      <p:to>
                                        <p:strVal val="visible"/>
                                      </p:to>
                                    </p:set>
                                  </p:childTnLst>
                                  <p:subTnLst>
                                    <p:cmd type="evt" cmd="onstopaudio">
                                      <p:cBhvr>
                                        <p:cTn display="0" masterRel="sameClick">
                                          <p:stCondLst>
                                            <p:cond evt="begin" delay="0">
                                              <p:tn val="15"/>
                                            </p:cond>
                                          </p:stCondLst>
                                        </p:cTn>
                                        <p:tgtEl>
                                          <p:sldTgt/>
                                        </p:tgtEl>
                                      </p:cBhvr>
                                    </p:cmd>
                                  </p:sub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iterate type="lt">
                                    <p:tmAbs val="75"/>
                                  </p:iterate>
                                  <p:childTnLst>
                                    <p:set>
                                      <p:cBhvr>
                                        <p:cTn id="20" dur="1" fill="hold">
                                          <p:stCondLst>
                                            <p:cond delay="74"/>
                                          </p:stCondLst>
                                        </p:cTn>
                                        <p:tgtEl>
                                          <p:spTgt spid="1536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iterate type="lt">
                                    <p:tmAbs val="75"/>
                                  </p:iterate>
                                  <p:childTnLst>
                                    <p:set>
                                      <p:cBhvr>
                                        <p:cTn id="24" dur="1" fill="hold">
                                          <p:stCondLst>
                                            <p:cond delay="74"/>
                                          </p:stCondLst>
                                        </p:cTn>
                                        <p:tgtEl>
                                          <p:spTgt spid="15363">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iterate type="lt">
                                    <p:tmAbs val="75"/>
                                  </p:iterate>
                                  <p:childTnLst>
                                    <p:set>
                                      <p:cBhvr>
                                        <p:cTn id="28" dur="1" fill="hold">
                                          <p:stCondLst>
                                            <p:cond delay="74"/>
                                          </p:stCondLst>
                                        </p:cTn>
                                        <p:tgtEl>
                                          <p:spTgt spid="15363">
                                            <p:txEl>
                                              <p:pRg st="6" end="6"/>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iterate type="lt">
                                    <p:tmAbs val="75"/>
                                  </p:iterate>
                                  <p:childTnLst>
                                    <p:set>
                                      <p:cBhvr>
                                        <p:cTn id="32" dur="1" fill="hold">
                                          <p:stCondLst>
                                            <p:cond delay="74"/>
                                          </p:stCondLst>
                                        </p:cTn>
                                        <p:tgtEl>
                                          <p:spTgt spid="15363">
                                            <p:txEl>
                                              <p:pRg st="7" end="7"/>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iterate type="lt">
                                    <p:tmAbs val="75"/>
                                  </p:iterate>
                                  <p:childTnLst>
                                    <p:set>
                                      <p:cBhvr>
                                        <p:cTn id="36" dur="1" fill="hold">
                                          <p:stCondLst>
                                            <p:cond delay="74"/>
                                          </p:stCondLst>
                                        </p:cTn>
                                        <p:tgtEl>
                                          <p:spTgt spid="15363">
                                            <p:txEl>
                                              <p:pRg st="8" end="8"/>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iterate type="lt">
                                    <p:tmAbs val="75"/>
                                  </p:iterate>
                                  <p:childTnLst>
                                    <p:set>
                                      <p:cBhvr>
                                        <p:cTn id="40" dur="1" fill="hold">
                                          <p:stCondLst>
                                            <p:cond delay="74"/>
                                          </p:stCondLst>
                                        </p:cTn>
                                        <p:tgtEl>
                                          <p:spTgt spid="15363">
                                            <p:txEl>
                                              <p:pRg st="9" end="9"/>
                                            </p:txEl>
                                          </p:spTgt>
                                        </p:tgtEl>
                                        <p:attrNameLst>
                                          <p:attrName>style.visibility</p:attrName>
                                        </p:attrNameLst>
                                      </p:cBhvr>
                                      <p:to>
                                        <p:strVal val="visible"/>
                                      </p:to>
                                    </p:set>
                                  </p:childTnLst>
                                </p:cTn>
                              </p:par>
                            </p:childTnLst>
                          </p:cTn>
                        </p:par>
                        <p:par>
                          <p:cTn id="41" fill="hold">
                            <p:stCondLst>
                              <p:cond delay="1425"/>
                            </p:stCondLst>
                            <p:childTnLst>
                              <p:par>
                                <p:cTn id="42" presetID="1" presetClass="entr" presetSubtype="0" fill="hold" grpId="0" nodeType="afterEffect">
                                  <p:stCondLst>
                                    <p:cond delay="0"/>
                                  </p:stCondLst>
                                  <p:iterate type="lt">
                                    <p:tmAbs val="75"/>
                                  </p:iterate>
                                  <p:childTnLst>
                                    <p:set>
                                      <p:cBhvr>
                                        <p:cTn id="43" dur="1" fill="hold">
                                          <p:stCondLst>
                                            <p:cond delay="74"/>
                                          </p:stCondLst>
                                        </p:cTn>
                                        <p:tgtEl>
                                          <p:spTgt spid="1536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uiExpand="1"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1652588" y="0"/>
            <a:ext cx="7491412" cy="1143000"/>
          </a:xfrm>
        </p:spPr>
        <p:txBody>
          <a:bodyPr/>
          <a:lstStyle/>
          <a:p>
            <a:pPr algn="ctr"/>
            <a:r>
              <a:rPr lang="tr-TR" sz="2800" b="1">
                <a:solidFill>
                  <a:srgbClr val="D1B62F"/>
                </a:solidFill>
                <a:latin typeface="Lucida Handwriting" pitchFamily="66" charset="0"/>
              </a:rPr>
              <a:t>ÇALIŞMA İSTEKSİZLİĞİNİ ORTADAN </a:t>
            </a:r>
            <a:br>
              <a:rPr lang="tr-TR" sz="2800" b="1">
                <a:solidFill>
                  <a:srgbClr val="D1B62F"/>
                </a:solidFill>
                <a:latin typeface="Lucida Handwriting" pitchFamily="66" charset="0"/>
              </a:rPr>
            </a:br>
            <a:r>
              <a:rPr lang="tr-TR" sz="2800" b="1">
                <a:solidFill>
                  <a:srgbClr val="D1B62F"/>
                </a:solidFill>
                <a:latin typeface="Lucida Handwriting" pitchFamily="66" charset="0"/>
              </a:rPr>
              <a:t>KALDIRMAK İÇİN;</a:t>
            </a:r>
          </a:p>
        </p:txBody>
      </p:sp>
      <p:sp>
        <p:nvSpPr>
          <p:cNvPr id="34819" name="Rectangle 3"/>
          <p:cNvSpPr>
            <a:spLocks noGrp="1" noChangeArrowheads="1"/>
          </p:cNvSpPr>
          <p:nvPr>
            <p:ph type="body" idx="1"/>
          </p:nvPr>
        </p:nvSpPr>
        <p:spPr>
          <a:xfrm>
            <a:off x="1331913" y="1196975"/>
            <a:ext cx="7491412" cy="5327650"/>
          </a:xfrm>
        </p:spPr>
        <p:txBody>
          <a:bodyPr/>
          <a:lstStyle/>
          <a:p>
            <a:pPr algn="just">
              <a:lnSpc>
                <a:spcPct val="90000"/>
              </a:lnSpc>
              <a:buFont typeface="Wingdings" pitchFamily="2" charset="2"/>
              <a:buNone/>
            </a:pPr>
            <a:r>
              <a:rPr lang="tr-TR" sz="2000">
                <a:solidFill>
                  <a:srgbClr val="D1B62F"/>
                </a:solidFill>
                <a:latin typeface="Lucida Handwriting" pitchFamily="66" charset="0"/>
              </a:rPr>
              <a:t>          </a:t>
            </a:r>
          </a:p>
          <a:p>
            <a:pPr algn="just">
              <a:lnSpc>
                <a:spcPct val="90000"/>
              </a:lnSpc>
              <a:buFont typeface="Wingdings" pitchFamily="2" charset="2"/>
              <a:buNone/>
            </a:pPr>
            <a:r>
              <a:rPr lang="tr-TR" sz="2000">
                <a:solidFill>
                  <a:srgbClr val="D1B62F"/>
                </a:solidFill>
                <a:latin typeface="Lucida Handwriting" pitchFamily="66" charset="0"/>
              </a:rPr>
              <a:t>               Ders çalışmayı bir </a:t>
            </a:r>
            <a:r>
              <a:rPr lang="tr-TR" sz="2000" u="sng">
                <a:solidFill>
                  <a:srgbClr val="D1B62F"/>
                </a:solidFill>
                <a:latin typeface="Lucida Handwriting" pitchFamily="66" charset="0"/>
              </a:rPr>
              <a:t>İHTİYAÇ</a:t>
            </a:r>
            <a:r>
              <a:rPr lang="tr-TR" sz="2000">
                <a:solidFill>
                  <a:srgbClr val="D1B62F"/>
                </a:solidFill>
                <a:latin typeface="Lucida Handwriting" pitchFamily="66" charset="0"/>
              </a:rPr>
              <a:t> olarak gör.</a:t>
            </a:r>
          </a:p>
          <a:p>
            <a:pPr>
              <a:lnSpc>
                <a:spcPct val="90000"/>
              </a:lnSpc>
              <a:buFont typeface="Wingdings" pitchFamily="2" charset="2"/>
              <a:buNone/>
            </a:pPr>
            <a:endParaRPr lang="tr-TR" sz="2000">
              <a:solidFill>
                <a:srgbClr val="D1B62F"/>
              </a:solidFill>
              <a:latin typeface="Lucida Handwriting" pitchFamily="66" charset="0"/>
            </a:endParaRPr>
          </a:p>
          <a:p>
            <a:pPr>
              <a:lnSpc>
                <a:spcPct val="90000"/>
              </a:lnSpc>
              <a:buFont typeface="Wingdings" pitchFamily="2" charset="2"/>
              <a:buNone/>
            </a:pPr>
            <a:endParaRPr lang="tr-TR" sz="2000">
              <a:solidFill>
                <a:srgbClr val="D1B62F"/>
              </a:solidFill>
              <a:latin typeface="Lucida Handwriting" pitchFamily="66" charset="0"/>
            </a:endParaRPr>
          </a:p>
          <a:p>
            <a:pPr>
              <a:lnSpc>
                <a:spcPct val="90000"/>
              </a:lnSpc>
              <a:buFont typeface="Wingdings" pitchFamily="2" charset="2"/>
              <a:buNone/>
            </a:pPr>
            <a:r>
              <a:rPr lang="tr-TR" sz="2000" u="sng">
                <a:solidFill>
                  <a:srgbClr val="D1B62F"/>
                </a:solidFill>
                <a:latin typeface="Lucida Handwriting" pitchFamily="66" charset="0"/>
              </a:rPr>
              <a:t>HEDEF</a:t>
            </a:r>
            <a:r>
              <a:rPr lang="tr-TR" sz="2000">
                <a:solidFill>
                  <a:srgbClr val="D1B62F"/>
                </a:solidFill>
                <a:latin typeface="Lucida Handwriting" pitchFamily="66" charset="0"/>
              </a:rPr>
              <a:t> tespiti yap.</a:t>
            </a:r>
          </a:p>
          <a:p>
            <a:pPr>
              <a:lnSpc>
                <a:spcPct val="90000"/>
              </a:lnSpc>
              <a:buFont typeface="Wingdings" pitchFamily="2" charset="2"/>
              <a:buNone/>
            </a:pPr>
            <a:endParaRPr lang="tr-TR" sz="2000">
              <a:solidFill>
                <a:srgbClr val="D1B62F"/>
              </a:solidFill>
              <a:latin typeface="Lucida Handwriting" pitchFamily="66" charset="0"/>
            </a:endParaRPr>
          </a:p>
          <a:p>
            <a:pPr>
              <a:lnSpc>
                <a:spcPct val="90000"/>
              </a:lnSpc>
              <a:buFont typeface="Wingdings" pitchFamily="2" charset="2"/>
              <a:buNone/>
            </a:pPr>
            <a:endParaRPr lang="tr-TR" sz="2000" u="sng">
              <a:solidFill>
                <a:srgbClr val="D1B62F"/>
              </a:solidFill>
              <a:latin typeface="Lucida Handwriting" pitchFamily="66" charset="0"/>
            </a:endParaRPr>
          </a:p>
          <a:p>
            <a:pPr>
              <a:lnSpc>
                <a:spcPct val="90000"/>
              </a:lnSpc>
              <a:buFont typeface="Wingdings" pitchFamily="2" charset="2"/>
              <a:buNone/>
            </a:pPr>
            <a:r>
              <a:rPr lang="tr-TR" sz="2000">
                <a:solidFill>
                  <a:srgbClr val="D1B62F"/>
                </a:solidFill>
                <a:latin typeface="Lucida Handwriting" pitchFamily="66" charset="0"/>
              </a:rPr>
              <a:t>                 </a:t>
            </a:r>
            <a:r>
              <a:rPr lang="tr-TR" sz="2000" u="sng">
                <a:solidFill>
                  <a:srgbClr val="D1B62F"/>
                </a:solidFill>
                <a:latin typeface="Lucida Handwriting" pitchFamily="66" charset="0"/>
              </a:rPr>
              <a:t>ANLA – SOR.</a:t>
            </a:r>
          </a:p>
          <a:p>
            <a:pPr>
              <a:lnSpc>
                <a:spcPct val="90000"/>
              </a:lnSpc>
              <a:buFont typeface="Wingdings" pitchFamily="2" charset="2"/>
              <a:buNone/>
            </a:pPr>
            <a:endParaRPr lang="tr-TR" sz="2000" u="sng">
              <a:solidFill>
                <a:srgbClr val="D1B62F"/>
              </a:solidFill>
              <a:latin typeface="Lucida Handwriting" pitchFamily="66" charset="0"/>
            </a:endParaRPr>
          </a:p>
          <a:p>
            <a:pPr>
              <a:lnSpc>
                <a:spcPct val="90000"/>
              </a:lnSpc>
              <a:buFont typeface="Wingdings" pitchFamily="2" charset="2"/>
              <a:buNone/>
            </a:pPr>
            <a:endParaRPr lang="tr-TR" sz="2000">
              <a:solidFill>
                <a:srgbClr val="D1B62F"/>
              </a:solidFill>
              <a:latin typeface="Lucida Handwriting" pitchFamily="66" charset="0"/>
            </a:endParaRPr>
          </a:p>
          <a:p>
            <a:pPr>
              <a:lnSpc>
                <a:spcPct val="90000"/>
              </a:lnSpc>
              <a:buFont typeface="Wingdings" pitchFamily="2" charset="2"/>
              <a:buNone/>
            </a:pPr>
            <a:r>
              <a:rPr lang="tr-TR" sz="2000">
                <a:solidFill>
                  <a:srgbClr val="D1B62F"/>
                </a:solidFill>
                <a:latin typeface="Lucida Handwriting" pitchFamily="66" charset="0"/>
              </a:rPr>
              <a:t>Dersi </a:t>
            </a:r>
            <a:r>
              <a:rPr lang="tr-TR" sz="2000" u="sng">
                <a:solidFill>
                  <a:srgbClr val="D1B62F"/>
                </a:solidFill>
                <a:latin typeface="Lucida Handwriting" pitchFamily="66" charset="0"/>
              </a:rPr>
              <a:t>EĞLENCELİ</a:t>
            </a:r>
            <a:r>
              <a:rPr lang="tr-TR" sz="2000">
                <a:solidFill>
                  <a:srgbClr val="D1B62F"/>
                </a:solidFill>
                <a:latin typeface="Lucida Handwriting" pitchFamily="66" charset="0"/>
              </a:rPr>
              <a:t> hale getir. </a:t>
            </a:r>
          </a:p>
          <a:p>
            <a:pPr>
              <a:lnSpc>
                <a:spcPct val="90000"/>
              </a:lnSpc>
              <a:buFont typeface="Wingdings" pitchFamily="2" charset="2"/>
              <a:buNone/>
            </a:pPr>
            <a:endParaRPr lang="tr-TR" sz="2000" u="sng">
              <a:solidFill>
                <a:srgbClr val="D1B62F"/>
              </a:solidFill>
              <a:latin typeface="Lucida Handwriting" pitchFamily="66" charset="0"/>
            </a:endParaRPr>
          </a:p>
          <a:p>
            <a:pPr algn="just">
              <a:lnSpc>
                <a:spcPct val="90000"/>
              </a:lnSpc>
              <a:buFont typeface="Wingdings" pitchFamily="2" charset="2"/>
              <a:buNone/>
            </a:pPr>
            <a:endParaRPr lang="tr-TR" sz="2000" u="sng">
              <a:solidFill>
                <a:srgbClr val="D1B62F"/>
              </a:solidFill>
              <a:latin typeface="Lucida Handwriting" pitchFamily="66" charset="0"/>
            </a:endParaRPr>
          </a:p>
          <a:p>
            <a:pPr algn="just">
              <a:lnSpc>
                <a:spcPct val="90000"/>
              </a:lnSpc>
              <a:buFont typeface="Wingdings" pitchFamily="2" charset="2"/>
              <a:buNone/>
            </a:pPr>
            <a:r>
              <a:rPr lang="tr-TR" sz="2000">
                <a:solidFill>
                  <a:srgbClr val="D1B62F"/>
                </a:solidFill>
                <a:latin typeface="Lucida Handwriting" pitchFamily="66" charset="0"/>
              </a:rPr>
              <a:t>			</a:t>
            </a:r>
          </a:p>
          <a:p>
            <a:pPr algn="just">
              <a:lnSpc>
                <a:spcPct val="90000"/>
              </a:lnSpc>
              <a:buFont typeface="Wingdings" pitchFamily="2" charset="2"/>
              <a:buNone/>
            </a:pPr>
            <a:r>
              <a:rPr lang="tr-TR" sz="2000">
                <a:solidFill>
                  <a:srgbClr val="D1B62F"/>
                </a:solidFill>
                <a:latin typeface="Lucida Handwriting" pitchFamily="66" charset="0"/>
              </a:rPr>
              <a:t>		      Bütünü </a:t>
            </a:r>
            <a:r>
              <a:rPr lang="tr-TR" sz="2000" u="sng">
                <a:solidFill>
                  <a:srgbClr val="D1B62F"/>
                </a:solidFill>
                <a:latin typeface="Lucida Handwriting" pitchFamily="66" charset="0"/>
              </a:rPr>
              <a:t>PARÇALARA</a:t>
            </a:r>
            <a:r>
              <a:rPr lang="tr-TR" sz="2000">
                <a:solidFill>
                  <a:srgbClr val="D1B62F"/>
                </a:solidFill>
                <a:latin typeface="Lucida Handwriting" pitchFamily="66" charset="0"/>
              </a:rPr>
              <a:t> ayır.</a:t>
            </a:r>
          </a:p>
        </p:txBody>
      </p:sp>
      <p:pic>
        <p:nvPicPr>
          <p:cNvPr id="34822" name="Picture 6" descr="J0309711"/>
          <p:cNvPicPr>
            <a:picLocks noChangeAspect="1" noChangeArrowheads="1" noCrop="1"/>
          </p:cNvPicPr>
          <p:nvPr/>
        </p:nvPicPr>
        <p:blipFill>
          <a:blip r:embed="rId4"/>
          <a:srcRect/>
          <a:stretch>
            <a:fillRect/>
          </a:stretch>
        </p:blipFill>
        <p:spPr bwMode="auto">
          <a:xfrm>
            <a:off x="4643438" y="2276475"/>
            <a:ext cx="1419225" cy="742950"/>
          </a:xfrm>
          <a:prstGeom prst="rect">
            <a:avLst/>
          </a:prstGeom>
          <a:noFill/>
        </p:spPr>
      </p:pic>
      <p:pic>
        <p:nvPicPr>
          <p:cNvPr id="34823" name="Picture 7" descr="J0286667"/>
          <p:cNvPicPr>
            <a:picLocks noChangeAspect="1" noChangeArrowheads="1" noCrop="1"/>
          </p:cNvPicPr>
          <p:nvPr/>
        </p:nvPicPr>
        <p:blipFill>
          <a:blip r:embed="rId5"/>
          <a:srcRect/>
          <a:stretch>
            <a:fillRect/>
          </a:stretch>
        </p:blipFill>
        <p:spPr bwMode="auto">
          <a:xfrm>
            <a:off x="1258888" y="3068638"/>
            <a:ext cx="1439862" cy="1295400"/>
          </a:xfrm>
          <a:prstGeom prst="rect">
            <a:avLst/>
          </a:prstGeom>
          <a:noFill/>
          <a:ln w="9525">
            <a:noFill/>
            <a:miter lim="800000"/>
            <a:headEnd/>
            <a:tailEnd/>
          </a:ln>
        </p:spPr>
      </p:pic>
      <p:pic>
        <p:nvPicPr>
          <p:cNvPr id="34824" name="Picture 8" descr="J0254417"/>
          <p:cNvPicPr>
            <a:picLocks noChangeAspect="1" noChangeArrowheads="1" noCrop="1"/>
          </p:cNvPicPr>
          <p:nvPr/>
        </p:nvPicPr>
        <p:blipFill>
          <a:blip r:embed="rId6"/>
          <a:srcRect/>
          <a:stretch>
            <a:fillRect/>
          </a:stretch>
        </p:blipFill>
        <p:spPr bwMode="auto">
          <a:xfrm>
            <a:off x="5795963" y="4076700"/>
            <a:ext cx="1800225" cy="1065213"/>
          </a:xfrm>
          <a:prstGeom prst="rect">
            <a:avLst/>
          </a:prstGeom>
          <a:noFill/>
          <a:ln w="9525">
            <a:noFill/>
            <a:miter lim="800000"/>
            <a:headEnd/>
            <a:tailEnd/>
          </a:ln>
        </p:spPr>
      </p:pic>
    </p:spTree>
  </p:cSld>
  <p:clrMapOvr>
    <a:masterClrMapping/>
  </p:clrMapOvr>
  <p:transition>
    <p:checker/>
    <p:sndAc>
      <p:stSnd>
        <p:snd r:embed="rId2" name="chimes.wav" builtIn="1"/>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34818"/>
                                        </p:tgtEl>
                                        <p:attrNameLst>
                                          <p:attrName>style.visibility</p:attrName>
                                        </p:attrNameLst>
                                      </p:cBhvr>
                                      <p:to>
                                        <p:strVal val="visible"/>
                                      </p:to>
                                    </p:set>
                                    <p:anim calcmode="lin" valueType="num">
                                      <p:cBhvr>
                                        <p:cTn id="7" dur="500" fill="hold"/>
                                        <p:tgtEl>
                                          <p:spTgt spid="34818"/>
                                        </p:tgtEl>
                                        <p:attrNameLst>
                                          <p:attrName>ppt_w</p:attrName>
                                        </p:attrNameLst>
                                      </p:cBhvr>
                                      <p:tavLst>
                                        <p:tav tm="0">
                                          <p:val>
                                            <p:fltVal val="0"/>
                                          </p:val>
                                        </p:tav>
                                        <p:tav tm="100000">
                                          <p:val>
                                            <p:strVal val="#ppt_w"/>
                                          </p:val>
                                        </p:tav>
                                      </p:tavLst>
                                    </p:anim>
                                    <p:anim calcmode="lin" valueType="num">
                                      <p:cBhvr>
                                        <p:cTn id="8" dur="500" fill="hold"/>
                                        <p:tgtEl>
                                          <p:spTgt spid="34818"/>
                                        </p:tgtEl>
                                        <p:attrNameLst>
                                          <p:attrName>ppt_h</p:attrName>
                                        </p:attrNameLst>
                                      </p:cBhvr>
                                      <p:tavLst>
                                        <p:tav tm="0">
                                          <p:val>
                                            <p:fltVal val="0"/>
                                          </p:val>
                                        </p:tav>
                                        <p:tav tm="100000">
                                          <p:val>
                                            <p:strVal val="#ppt_h"/>
                                          </p:val>
                                        </p:tav>
                                      </p:tavLst>
                                    </p:anim>
                                    <p:animEffect transition="in" filter="fade">
                                      <p:cBhvr>
                                        <p:cTn id="9" dur="500"/>
                                        <p:tgtEl>
                                          <p:spTgt spid="34818"/>
                                        </p:tgtEl>
                                      </p:cBhvr>
                                    </p:animEffect>
                                  </p:childTnLst>
                                  <p:subTnLst>
                                    <p:audio>
                                      <p:cMediaNode>
                                        <p:cTn display="0" masterRel="sameClick">
                                          <p:stCondLst>
                                            <p:cond evt="begin" delay="0">
                                              <p:tn val="5"/>
                                            </p:cond>
                                          </p:stCondLst>
                                          <p:endCondLst>
                                            <p:cond evt="onStopAudio" delay="0">
                                              <p:tgtEl>
                                                <p:sldTgt/>
                                              </p:tgtEl>
                                            </p:cond>
                                          </p:endCondLst>
                                        </p:cTn>
                                        <p:tgtEl>
                                          <p:sndTgt r:embed="rId3" name="camera.wav" builtIn="1"/>
                                        </p:tgtEl>
                                      </p:cMediaNode>
                                    </p:audio>
                                  </p:subTnLst>
                                </p:cTn>
                              </p:par>
                            </p:childTnLst>
                          </p:cTn>
                        </p:par>
                        <p:par>
                          <p:cTn id="10" fill="hold">
                            <p:stCondLst>
                              <p:cond delay="500"/>
                            </p:stCondLst>
                            <p:childTnLst>
                              <p:par>
                                <p:cTn id="11" presetID="9" presetClass="entr" presetSubtype="0" fill="hold" grpId="0" nodeType="afterEffect">
                                  <p:stCondLst>
                                    <p:cond delay="0"/>
                                  </p:stCondLst>
                                  <p:childTnLst>
                                    <p:set>
                                      <p:cBhvr>
                                        <p:cTn id="12" dur="1" fill="hold">
                                          <p:stCondLst>
                                            <p:cond delay="0"/>
                                          </p:stCondLst>
                                        </p:cTn>
                                        <p:tgtEl>
                                          <p:spTgt spid="34819">
                                            <p:txEl>
                                              <p:pRg st="1" end="1"/>
                                            </p:txEl>
                                          </p:spTgt>
                                        </p:tgtEl>
                                        <p:attrNameLst>
                                          <p:attrName>style.visibility</p:attrName>
                                        </p:attrNameLst>
                                      </p:cBhvr>
                                      <p:to>
                                        <p:strVal val="visible"/>
                                      </p:to>
                                    </p:set>
                                    <p:animEffect transition="in" filter="dissolve">
                                      <p:cBhvr>
                                        <p:cTn id="13" dur="500"/>
                                        <p:tgtEl>
                                          <p:spTgt spid="34819">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grpId="0" nodeType="clickEffect">
                                  <p:stCondLst>
                                    <p:cond delay="0"/>
                                  </p:stCondLst>
                                  <p:childTnLst>
                                    <p:set>
                                      <p:cBhvr>
                                        <p:cTn id="17" dur="1" fill="hold">
                                          <p:stCondLst>
                                            <p:cond delay="0"/>
                                          </p:stCondLst>
                                        </p:cTn>
                                        <p:tgtEl>
                                          <p:spTgt spid="34819">
                                            <p:txEl>
                                              <p:pRg st="4" end="4"/>
                                            </p:txEl>
                                          </p:spTgt>
                                        </p:tgtEl>
                                        <p:attrNameLst>
                                          <p:attrName>style.visibility</p:attrName>
                                        </p:attrNameLst>
                                      </p:cBhvr>
                                      <p:to>
                                        <p:strVal val="visible"/>
                                      </p:to>
                                    </p:set>
                                    <p:animEffect transition="in" filter="dissolve">
                                      <p:cBhvr>
                                        <p:cTn id="18" dur="500"/>
                                        <p:tgtEl>
                                          <p:spTgt spid="34819">
                                            <p:txEl>
                                              <p:pRg st="4" end="4"/>
                                            </p:txEl>
                                          </p:spTgt>
                                        </p:tgtEl>
                                      </p:cBhvr>
                                    </p:animEffect>
                                  </p:childTnLst>
                                </p:cTn>
                              </p:par>
                            </p:childTnLst>
                          </p:cTn>
                        </p:par>
                        <p:par>
                          <p:cTn id="19" fill="hold">
                            <p:stCondLst>
                              <p:cond delay="500"/>
                            </p:stCondLst>
                            <p:childTnLst>
                              <p:par>
                                <p:cTn id="20" presetID="2" presetClass="entr" presetSubtype="2" fill="hold" nodeType="afterEffect">
                                  <p:stCondLst>
                                    <p:cond delay="0"/>
                                  </p:stCondLst>
                                  <p:childTnLst>
                                    <p:set>
                                      <p:cBhvr>
                                        <p:cTn id="21" dur="1" fill="hold">
                                          <p:stCondLst>
                                            <p:cond delay="0"/>
                                          </p:stCondLst>
                                        </p:cTn>
                                        <p:tgtEl>
                                          <p:spTgt spid="34822"/>
                                        </p:tgtEl>
                                        <p:attrNameLst>
                                          <p:attrName>style.visibility</p:attrName>
                                        </p:attrNameLst>
                                      </p:cBhvr>
                                      <p:to>
                                        <p:strVal val="visible"/>
                                      </p:to>
                                    </p:set>
                                    <p:anim calcmode="lin" valueType="num">
                                      <p:cBhvr additive="base">
                                        <p:cTn id="22" dur="500" fill="hold"/>
                                        <p:tgtEl>
                                          <p:spTgt spid="34822"/>
                                        </p:tgtEl>
                                        <p:attrNameLst>
                                          <p:attrName>ppt_x</p:attrName>
                                        </p:attrNameLst>
                                      </p:cBhvr>
                                      <p:tavLst>
                                        <p:tav tm="0">
                                          <p:val>
                                            <p:strVal val="1+#ppt_w/2"/>
                                          </p:val>
                                        </p:tav>
                                        <p:tav tm="100000">
                                          <p:val>
                                            <p:strVal val="#ppt_x"/>
                                          </p:val>
                                        </p:tav>
                                      </p:tavLst>
                                    </p:anim>
                                    <p:anim calcmode="lin" valueType="num">
                                      <p:cBhvr additive="base">
                                        <p:cTn id="23" dur="500" fill="hold"/>
                                        <p:tgtEl>
                                          <p:spTgt spid="34822"/>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9" presetClass="entr" presetSubtype="0" fill="hold" nodeType="clickEffect">
                                  <p:stCondLst>
                                    <p:cond delay="0"/>
                                  </p:stCondLst>
                                  <p:childTnLst>
                                    <p:set>
                                      <p:cBhvr>
                                        <p:cTn id="27" dur="1" fill="hold">
                                          <p:stCondLst>
                                            <p:cond delay="0"/>
                                          </p:stCondLst>
                                        </p:cTn>
                                        <p:tgtEl>
                                          <p:spTgt spid="34823"/>
                                        </p:tgtEl>
                                        <p:attrNameLst>
                                          <p:attrName>style.visibility</p:attrName>
                                        </p:attrNameLst>
                                      </p:cBhvr>
                                      <p:to>
                                        <p:strVal val="visible"/>
                                      </p:to>
                                    </p:set>
                                    <p:anim calcmode="lin" valueType="num">
                                      <p:cBhvr>
                                        <p:cTn id="28" dur="1000" fill="hold"/>
                                        <p:tgtEl>
                                          <p:spTgt spid="34823"/>
                                        </p:tgtEl>
                                        <p:attrNameLst>
                                          <p:attrName>ppt_x</p:attrName>
                                        </p:attrNameLst>
                                      </p:cBhvr>
                                      <p:tavLst>
                                        <p:tav tm="0">
                                          <p:val>
                                            <p:strVal val="#ppt_x-.2"/>
                                          </p:val>
                                        </p:tav>
                                        <p:tav tm="100000">
                                          <p:val>
                                            <p:strVal val="#ppt_x"/>
                                          </p:val>
                                        </p:tav>
                                      </p:tavLst>
                                    </p:anim>
                                    <p:anim calcmode="lin" valueType="num">
                                      <p:cBhvr>
                                        <p:cTn id="29" dur="1000" fill="hold"/>
                                        <p:tgtEl>
                                          <p:spTgt spid="34823"/>
                                        </p:tgtEl>
                                        <p:attrNameLst>
                                          <p:attrName>ppt_y</p:attrName>
                                        </p:attrNameLst>
                                      </p:cBhvr>
                                      <p:tavLst>
                                        <p:tav tm="0">
                                          <p:val>
                                            <p:strVal val="#ppt_y"/>
                                          </p:val>
                                        </p:tav>
                                        <p:tav tm="100000">
                                          <p:val>
                                            <p:strVal val="#ppt_y"/>
                                          </p:val>
                                        </p:tav>
                                      </p:tavLst>
                                    </p:anim>
                                    <p:animEffect transition="in" filter="wipe(right)" prLst="gradientSize: 0.1">
                                      <p:cBhvr>
                                        <p:cTn id="30" dur="1000"/>
                                        <p:tgtEl>
                                          <p:spTgt spid="34823"/>
                                        </p:tgtEl>
                                      </p:cBhvr>
                                    </p:animEffect>
                                  </p:childTnLst>
                                </p:cTn>
                              </p:par>
                            </p:childTnLst>
                          </p:cTn>
                        </p:par>
                        <p:par>
                          <p:cTn id="31" fill="hold">
                            <p:stCondLst>
                              <p:cond delay="1000"/>
                            </p:stCondLst>
                            <p:childTnLst>
                              <p:par>
                                <p:cTn id="32" presetID="9" presetClass="entr" presetSubtype="0" fill="hold" grpId="0" nodeType="afterEffect">
                                  <p:stCondLst>
                                    <p:cond delay="0"/>
                                  </p:stCondLst>
                                  <p:childTnLst>
                                    <p:set>
                                      <p:cBhvr>
                                        <p:cTn id="33" dur="1" fill="hold">
                                          <p:stCondLst>
                                            <p:cond delay="0"/>
                                          </p:stCondLst>
                                        </p:cTn>
                                        <p:tgtEl>
                                          <p:spTgt spid="34819">
                                            <p:txEl>
                                              <p:pRg st="7" end="7"/>
                                            </p:txEl>
                                          </p:spTgt>
                                        </p:tgtEl>
                                        <p:attrNameLst>
                                          <p:attrName>style.visibility</p:attrName>
                                        </p:attrNameLst>
                                      </p:cBhvr>
                                      <p:to>
                                        <p:strVal val="visible"/>
                                      </p:to>
                                    </p:set>
                                    <p:animEffect transition="in" filter="dissolve">
                                      <p:cBhvr>
                                        <p:cTn id="34" dur="500"/>
                                        <p:tgtEl>
                                          <p:spTgt spid="34819">
                                            <p:txEl>
                                              <p:pRg st="7" end="7"/>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9" presetClass="entr" presetSubtype="0" fill="hold" grpId="0" nodeType="clickEffect">
                                  <p:stCondLst>
                                    <p:cond delay="0"/>
                                  </p:stCondLst>
                                  <p:childTnLst>
                                    <p:set>
                                      <p:cBhvr>
                                        <p:cTn id="38" dur="1" fill="hold">
                                          <p:stCondLst>
                                            <p:cond delay="0"/>
                                          </p:stCondLst>
                                        </p:cTn>
                                        <p:tgtEl>
                                          <p:spTgt spid="34819">
                                            <p:txEl>
                                              <p:pRg st="10" end="10"/>
                                            </p:txEl>
                                          </p:spTgt>
                                        </p:tgtEl>
                                        <p:attrNameLst>
                                          <p:attrName>style.visibility</p:attrName>
                                        </p:attrNameLst>
                                      </p:cBhvr>
                                      <p:to>
                                        <p:strVal val="visible"/>
                                      </p:to>
                                    </p:set>
                                    <p:animEffect transition="in" filter="dissolve">
                                      <p:cBhvr>
                                        <p:cTn id="39" dur="500"/>
                                        <p:tgtEl>
                                          <p:spTgt spid="34819">
                                            <p:txEl>
                                              <p:pRg st="10" end="10"/>
                                            </p:txEl>
                                          </p:spTgt>
                                        </p:tgtEl>
                                      </p:cBhvr>
                                    </p:animEffect>
                                  </p:childTnLst>
                                </p:cTn>
                              </p:par>
                            </p:childTnLst>
                          </p:cTn>
                        </p:par>
                        <p:par>
                          <p:cTn id="40" fill="hold">
                            <p:stCondLst>
                              <p:cond delay="500"/>
                            </p:stCondLst>
                            <p:childTnLst>
                              <p:par>
                                <p:cTn id="41" presetID="29" presetClass="entr" presetSubtype="0" fill="hold" nodeType="afterEffect">
                                  <p:stCondLst>
                                    <p:cond delay="0"/>
                                  </p:stCondLst>
                                  <p:childTnLst>
                                    <p:set>
                                      <p:cBhvr>
                                        <p:cTn id="42" dur="1" fill="hold">
                                          <p:stCondLst>
                                            <p:cond delay="0"/>
                                          </p:stCondLst>
                                        </p:cTn>
                                        <p:tgtEl>
                                          <p:spTgt spid="34824"/>
                                        </p:tgtEl>
                                        <p:attrNameLst>
                                          <p:attrName>style.visibility</p:attrName>
                                        </p:attrNameLst>
                                      </p:cBhvr>
                                      <p:to>
                                        <p:strVal val="visible"/>
                                      </p:to>
                                    </p:set>
                                    <p:anim calcmode="lin" valueType="num">
                                      <p:cBhvr>
                                        <p:cTn id="43" dur="1000" fill="hold"/>
                                        <p:tgtEl>
                                          <p:spTgt spid="34824"/>
                                        </p:tgtEl>
                                        <p:attrNameLst>
                                          <p:attrName>ppt_x</p:attrName>
                                        </p:attrNameLst>
                                      </p:cBhvr>
                                      <p:tavLst>
                                        <p:tav tm="0">
                                          <p:val>
                                            <p:strVal val="#ppt_x-.2"/>
                                          </p:val>
                                        </p:tav>
                                        <p:tav tm="100000">
                                          <p:val>
                                            <p:strVal val="#ppt_x"/>
                                          </p:val>
                                        </p:tav>
                                      </p:tavLst>
                                    </p:anim>
                                    <p:anim calcmode="lin" valueType="num">
                                      <p:cBhvr>
                                        <p:cTn id="44" dur="1000" fill="hold"/>
                                        <p:tgtEl>
                                          <p:spTgt spid="34824"/>
                                        </p:tgtEl>
                                        <p:attrNameLst>
                                          <p:attrName>ppt_y</p:attrName>
                                        </p:attrNameLst>
                                      </p:cBhvr>
                                      <p:tavLst>
                                        <p:tav tm="0">
                                          <p:val>
                                            <p:strVal val="#ppt_y"/>
                                          </p:val>
                                        </p:tav>
                                        <p:tav tm="100000">
                                          <p:val>
                                            <p:strVal val="#ppt_y"/>
                                          </p:val>
                                        </p:tav>
                                      </p:tavLst>
                                    </p:anim>
                                    <p:animEffect transition="in" filter="wipe(right)" prLst="gradientSize: 0.1">
                                      <p:cBhvr>
                                        <p:cTn id="45" dur="1000"/>
                                        <p:tgtEl>
                                          <p:spTgt spid="34824"/>
                                        </p:tgtEl>
                                      </p:cBhvr>
                                    </p:animEffect>
                                  </p:childTnLst>
                                </p:cTn>
                              </p:par>
                            </p:childTnLst>
                          </p:cTn>
                        </p:par>
                        <p:par>
                          <p:cTn id="46" fill="hold">
                            <p:stCondLst>
                              <p:cond delay="1500"/>
                            </p:stCondLst>
                            <p:childTnLst>
                              <p:par>
                                <p:cTn id="47" presetID="9" presetClass="entr" presetSubtype="0" fill="hold" grpId="0" nodeType="afterEffect">
                                  <p:stCondLst>
                                    <p:cond delay="0"/>
                                  </p:stCondLst>
                                  <p:childTnLst>
                                    <p:set>
                                      <p:cBhvr>
                                        <p:cTn id="48" dur="1" fill="hold">
                                          <p:stCondLst>
                                            <p:cond delay="0"/>
                                          </p:stCondLst>
                                        </p:cTn>
                                        <p:tgtEl>
                                          <p:spTgt spid="34819">
                                            <p:txEl>
                                              <p:pRg st="14" end="14"/>
                                            </p:txEl>
                                          </p:spTgt>
                                        </p:tgtEl>
                                        <p:attrNameLst>
                                          <p:attrName>style.visibility</p:attrName>
                                        </p:attrNameLst>
                                      </p:cBhvr>
                                      <p:to>
                                        <p:strVal val="visible"/>
                                      </p:to>
                                    </p:set>
                                    <p:animEffect transition="in" filter="dissolve">
                                      <p:cBhvr>
                                        <p:cTn id="49" dur="500"/>
                                        <p:tgtEl>
                                          <p:spTgt spid="34819">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8" grpId="0"/>
      <p:bldP spid="34819"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3"/>
          <p:cNvSpPr>
            <a:spLocks noGrp="1" noChangeArrowheads="1"/>
          </p:cNvSpPr>
          <p:nvPr>
            <p:ph type="body" idx="1"/>
          </p:nvPr>
        </p:nvSpPr>
        <p:spPr>
          <a:xfrm>
            <a:off x="1042988" y="736600"/>
            <a:ext cx="7875587" cy="6121400"/>
          </a:xfrm>
        </p:spPr>
        <p:txBody>
          <a:bodyPr/>
          <a:lstStyle/>
          <a:p>
            <a:pPr algn="just">
              <a:lnSpc>
                <a:spcPct val="90000"/>
              </a:lnSpc>
              <a:buFont typeface="Wingdings" pitchFamily="2" charset="2"/>
              <a:buNone/>
            </a:pPr>
            <a:endParaRPr lang="tr-TR" sz="2400">
              <a:solidFill>
                <a:srgbClr val="D1B62F"/>
              </a:solidFill>
              <a:latin typeface="Lucida Handwriting" pitchFamily="66" charset="0"/>
            </a:endParaRPr>
          </a:p>
          <a:p>
            <a:pPr algn="just">
              <a:lnSpc>
                <a:spcPct val="90000"/>
              </a:lnSpc>
              <a:buFont typeface="Wingdings" pitchFamily="2" charset="2"/>
              <a:buNone/>
            </a:pPr>
            <a:r>
              <a:rPr lang="tr-TR" sz="2400">
                <a:solidFill>
                  <a:srgbClr val="D1B62F"/>
                </a:solidFill>
                <a:latin typeface="Lucida Handwriting" pitchFamily="66" charset="0"/>
              </a:rPr>
              <a:t>                       Başarıyı </a:t>
            </a:r>
            <a:r>
              <a:rPr lang="tr-TR" sz="2400" u="sng">
                <a:solidFill>
                  <a:srgbClr val="D1B62F"/>
                </a:solidFill>
                <a:latin typeface="Lucida Handwriting" pitchFamily="66" charset="0"/>
              </a:rPr>
              <a:t>HAYAL ET.</a:t>
            </a:r>
          </a:p>
          <a:p>
            <a:pPr algn="just">
              <a:lnSpc>
                <a:spcPct val="90000"/>
              </a:lnSpc>
              <a:buFont typeface="Wingdings" pitchFamily="2" charset="2"/>
              <a:buNone/>
            </a:pPr>
            <a:endParaRPr lang="tr-TR" sz="2400" u="sng">
              <a:solidFill>
                <a:srgbClr val="D1B62F"/>
              </a:solidFill>
              <a:latin typeface="Lucida Handwriting" pitchFamily="66" charset="0"/>
            </a:endParaRPr>
          </a:p>
          <a:p>
            <a:pPr algn="just">
              <a:lnSpc>
                <a:spcPct val="90000"/>
              </a:lnSpc>
              <a:buFont typeface="Wingdings" pitchFamily="2" charset="2"/>
              <a:buNone/>
            </a:pPr>
            <a:endParaRPr lang="tr-TR" sz="2400" u="sng">
              <a:solidFill>
                <a:srgbClr val="D1B62F"/>
              </a:solidFill>
              <a:latin typeface="Lucida Handwriting" pitchFamily="66" charset="0"/>
            </a:endParaRPr>
          </a:p>
          <a:p>
            <a:pPr algn="just">
              <a:lnSpc>
                <a:spcPct val="90000"/>
              </a:lnSpc>
              <a:buFont typeface="Wingdings" pitchFamily="2" charset="2"/>
              <a:buNone/>
            </a:pPr>
            <a:r>
              <a:rPr lang="tr-TR" sz="2400">
                <a:solidFill>
                  <a:srgbClr val="D1B62F"/>
                </a:solidFill>
                <a:latin typeface="Lucida Handwriting" pitchFamily="66" charset="0"/>
              </a:rPr>
              <a:t>	</a:t>
            </a:r>
            <a:r>
              <a:rPr lang="tr-TR" sz="2400" u="sng">
                <a:solidFill>
                  <a:srgbClr val="D1B62F"/>
                </a:solidFill>
                <a:latin typeface="Lucida Handwriting" pitchFamily="66" charset="0"/>
              </a:rPr>
              <a:t>GRUP</a:t>
            </a:r>
            <a:r>
              <a:rPr lang="tr-TR" sz="2400">
                <a:solidFill>
                  <a:srgbClr val="D1B62F"/>
                </a:solidFill>
                <a:latin typeface="Lucida Handwriting" pitchFamily="66" charset="0"/>
              </a:rPr>
              <a:t> çalışması yap.</a:t>
            </a:r>
          </a:p>
          <a:p>
            <a:pPr algn="just">
              <a:lnSpc>
                <a:spcPct val="90000"/>
              </a:lnSpc>
              <a:buFont typeface="Wingdings" pitchFamily="2" charset="2"/>
              <a:buNone/>
            </a:pPr>
            <a:endParaRPr lang="tr-TR" sz="2400">
              <a:solidFill>
                <a:srgbClr val="D1B62F"/>
              </a:solidFill>
              <a:latin typeface="Lucida Handwriting" pitchFamily="66" charset="0"/>
            </a:endParaRPr>
          </a:p>
          <a:p>
            <a:pPr algn="just">
              <a:lnSpc>
                <a:spcPct val="90000"/>
              </a:lnSpc>
              <a:buFont typeface="Wingdings" pitchFamily="2" charset="2"/>
              <a:buNone/>
            </a:pPr>
            <a:r>
              <a:rPr lang="tr-TR" sz="2400">
                <a:solidFill>
                  <a:srgbClr val="D1B62F"/>
                </a:solidFill>
                <a:latin typeface="Lucida Handwriting" pitchFamily="66" charset="0"/>
              </a:rPr>
              <a:t>			</a:t>
            </a:r>
          </a:p>
          <a:p>
            <a:pPr algn="just">
              <a:lnSpc>
                <a:spcPct val="90000"/>
              </a:lnSpc>
              <a:buFont typeface="Wingdings" pitchFamily="2" charset="2"/>
              <a:buNone/>
            </a:pPr>
            <a:r>
              <a:rPr lang="tr-TR" sz="2400">
                <a:solidFill>
                  <a:srgbClr val="D1B62F"/>
                </a:solidFill>
                <a:latin typeface="Lucida Handwriting" pitchFamily="66" charset="0"/>
              </a:rPr>
              <a:t>			 Belirsizliği ortadan kaldırmak için</a:t>
            </a:r>
          </a:p>
          <a:p>
            <a:pPr algn="just">
              <a:lnSpc>
                <a:spcPct val="90000"/>
              </a:lnSpc>
              <a:buFont typeface="Wingdings" pitchFamily="2" charset="2"/>
              <a:buNone/>
            </a:pPr>
            <a:r>
              <a:rPr lang="tr-TR" sz="2400">
                <a:solidFill>
                  <a:srgbClr val="D1B62F"/>
                </a:solidFill>
                <a:latin typeface="Lucida Handwriting" pitchFamily="66" charset="0"/>
              </a:rPr>
              <a:t>                      </a:t>
            </a:r>
            <a:r>
              <a:rPr lang="tr-TR" sz="2400" u="sng">
                <a:solidFill>
                  <a:srgbClr val="D1B62F"/>
                </a:solidFill>
                <a:latin typeface="Lucida Handwriting" pitchFamily="66" charset="0"/>
              </a:rPr>
              <a:t>PLAN YAP.</a:t>
            </a:r>
          </a:p>
          <a:p>
            <a:pPr algn="just">
              <a:lnSpc>
                <a:spcPct val="90000"/>
              </a:lnSpc>
              <a:buFont typeface="Wingdings" pitchFamily="2" charset="2"/>
              <a:buNone/>
            </a:pPr>
            <a:endParaRPr lang="tr-TR" sz="2400" u="sng">
              <a:solidFill>
                <a:srgbClr val="D1B62F"/>
              </a:solidFill>
              <a:latin typeface="Lucida Handwriting" pitchFamily="66" charset="0"/>
            </a:endParaRPr>
          </a:p>
          <a:p>
            <a:pPr algn="just">
              <a:lnSpc>
                <a:spcPct val="90000"/>
              </a:lnSpc>
              <a:buFont typeface="Wingdings" pitchFamily="2" charset="2"/>
              <a:buNone/>
            </a:pPr>
            <a:endParaRPr lang="tr-TR" sz="2400" u="sng">
              <a:solidFill>
                <a:srgbClr val="D1B62F"/>
              </a:solidFill>
              <a:latin typeface="Lucida Handwriting" pitchFamily="66" charset="0"/>
            </a:endParaRPr>
          </a:p>
          <a:p>
            <a:pPr algn="just">
              <a:lnSpc>
                <a:spcPct val="90000"/>
              </a:lnSpc>
              <a:buFont typeface="Wingdings" pitchFamily="2" charset="2"/>
              <a:buNone/>
            </a:pPr>
            <a:r>
              <a:rPr lang="tr-TR" sz="2400">
                <a:solidFill>
                  <a:srgbClr val="D1B62F"/>
                </a:solidFill>
                <a:latin typeface="Lucida Handwriting" pitchFamily="66" charset="0"/>
              </a:rPr>
              <a:t>	</a:t>
            </a:r>
            <a:r>
              <a:rPr lang="tr-TR" sz="2400" u="sng">
                <a:solidFill>
                  <a:srgbClr val="D1B62F"/>
                </a:solidFill>
                <a:latin typeface="Lucida Handwriting" pitchFamily="66" charset="0"/>
              </a:rPr>
              <a:t>YAPILMAMIŞ DİĞER İŞLERİ HALLET.</a:t>
            </a:r>
          </a:p>
          <a:p>
            <a:pPr algn="just">
              <a:lnSpc>
                <a:spcPct val="90000"/>
              </a:lnSpc>
              <a:buFont typeface="Wingdings" pitchFamily="2" charset="2"/>
              <a:buNone/>
            </a:pPr>
            <a:endParaRPr lang="tr-TR" sz="2400">
              <a:solidFill>
                <a:srgbClr val="D1B62F"/>
              </a:solidFill>
              <a:latin typeface="Lucida Handwriting" pitchFamily="66" charset="0"/>
            </a:endParaRPr>
          </a:p>
          <a:p>
            <a:pPr algn="just">
              <a:lnSpc>
                <a:spcPct val="90000"/>
              </a:lnSpc>
              <a:buFont typeface="Wingdings" pitchFamily="2" charset="2"/>
              <a:buNone/>
            </a:pPr>
            <a:r>
              <a:rPr lang="tr-TR" sz="2400">
                <a:solidFill>
                  <a:srgbClr val="D1B62F"/>
                </a:solidFill>
                <a:latin typeface="Lucida Handwriting" pitchFamily="66" charset="0"/>
              </a:rPr>
              <a:t>     </a:t>
            </a:r>
          </a:p>
          <a:p>
            <a:pPr algn="just">
              <a:lnSpc>
                <a:spcPct val="90000"/>
              </a:lnSpc>
              <a:buFont typeface="Wingdings" pitchFamily="2" charset="2"/>
              <a:buNone/>
            </a:pPr>
            <a:r>
              <a:rPr lang="tr-TR" sz="2400">
                <a:solidFill>
                  <a:srgbClr val="D1B62F"/>
                </a:solidFill>
                <a:latin typeface="Lucida Handwriting" pitchFamily="66" charset="0"/>
              </a:rPr>
              <a:t>                      </a:t>
            </a:r>
          </a:p>
        </p:txBody>
      </p:sp>
      <p:pic>
        <p:nvPicPr>
          <p:cNvPr id="35845" name="Picture 5"/>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1331913" y="620713"/>
            <a:ext cx="1439862" cy="1331912"/>
          </a:xfrm>
          <a:prstGeom prst="rect">
            <a:avLst/>
          </a:prstGeom>
          <a:noFill/>
          <a:ln w="9525">
            <a:noFill/>
            <a:miter lim="800000"/>
            <a:headEnd/>
            <a:tailEnd/>
          </a:ln>
        </p:spPr>
      </p:pic>
      <p:pic>
        <p:nvPicPr>
          <p:cNvPr id="35846" name="Picture 6" descr="J0283214"/>
          <p:cNvPicPr>
            <a:picLocks noChangeAspect="1" noChangeArrowheads="1" noCrop="1"/>
          </p:cNvPicPr>
          <p:nvPr/>
        </p:nvPicPr>
        <p:blipFill>
          <a:blip r:embed="rId4"/>
          <a:srcRect/>
          <a:stretch>
            <a:fillRect/>
          </a:stretch>
        </p:blipFill>
        <p:spPr bwMode="auto">
          <a:xfrm>
            <a:off x="4716463" y="1916113"/>
            <a:ext cx="1512887" cy="936625"/>
          </a:xfrm>
          <a:prstGeom prst="rect">
            <a:avLst/>
          </a:prstGeom>
          <a:noFill/>
          <a:ln w="9525">
            <a:noFill/>
            <a:miter lim="800000"/>
            <a:headEnd/>
            <a:tailEnd/>
          </a:ln>
          <a:effectLst/>
        </p:spPr>
      </p:pic>
      <p:pic>
        <p:nvPicPr>
          <p:cNvPr id="35850" name="Picture 10" descr="J0284133"/>
          <p:cNvPicPr>
            <a:picLocks noChangeAspect="1" noChangeArrowheads="1" noCrop="1"/>
          </p:cNvPicPr>
          <p:nvPr/>
        </p:nvPicPr>
        <p:blipFill>
          <a:blip r:embed="rId5"/>
          <a:srcRect/>
          <a:stretch>
            <a:fillRect/>
          </a:stretch>
        </p:blipFill>
        <p:spPr bwMode="auto">
          <a:xfrm>
            <a:off x="6804025" y="4365625"/>
            <a:ext cx="1368425" cy="1152525"/>
          </a:xfrm>
          <a:prstGeom prst="rect">
            <a:avLst/>
          </a:prstGeom>
          <a:noFill/>
          <a:ln w="9525">
            <a:noFill/>
            <a:miter lim="800000"/>
            <a:headEnd/>
            <a:tailEnd/>
          </a:ln>
        </p:spPr>
      </p:pic>
    </p:spTree>
  </p:cSld>
  <p:clrMapOvr>
    <a:masterClrMapping/>
  </p:clrMapOvr>
  <p:transition>
    <p:checker/>
    <p:sndAc>
      <p:stSnd>
        <p:snd r:embed="rId2" name="chimes.wav" builtIn="1"/>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withEffect">
                                  <p:stCondLst>
                                    <p:cond delay="0"/>
                                  </p:stCondLst>
                                  <p:childTnLst>
                                    <p:set>
                                      <p:cBhvr>
                                        <p:cTn id="6" dur="1" fill="hold">
                                          <p:stCondLst>
                                            <p:cond delay="0"/>
                                          </p:stCondLst>
                                        </p:cTn>
                                        <p:tgtEl>
                                          <p:spTgt spid="35845"/>
                                        </p:tgtEl>
                                        <p:attrNameLst>
                                          <p:attrName>style.visibility</p:attrName>
                                        </p:attrNameLst>
                                      </p:cBhvr>
                                      <p:to>
                                        <p:strVal val="visible"/>
                                      </p:to>
                                    </p:set>
                                    <p:animEffect transition="in" filter="box(in)">
                                      <p:cBhvr>
                                        <p:cTn id="7" dur="500"/>
                                        <p:tgtEl>
                                          <p:spTgt spid="35845"/>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35843">
                                            <p:txEl>
                                              <p:pRg st="1" end="1"/>
                                            </p:txEl>
                                          </p:spTgt>
                                        </p:tgtEl>
                                        <p:attrNameLst>
                                          <p:attrName>style.visibility</p:attrName>
                                        </p:attrNameLst>
                                      </p:cBhvr>
                                      <p:to>
                                        <p:strVal val="visible"/>
                                      </p:to>
                                    </p:set>
                                    <p:animEffect transition="in" filter="dissolve">
                                      <p:cBhvr>
                                        <p:cTn id="11" dur="500"/>
                                        <p:tgtEl>
                                          <p:spTgt spid="35843">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35843">
                                            <p:txEl>
                                              <p:pRg st="4" end="4"/>
                                            </p:txEl>
                                          </p:spTgt>
                                        </p:tgtEl>
                                        <p:attrNameLst>
                                          <p:attrName>style.visibility</p:attrName>
                                        </p:attrNameLst>
                                      </p:cBhvr>
                                      <p:to>
                                        <p:strVal val="visible"/>
                                      </p:to>
                                    </p:set>
                                    <p:animEffect transition="in" filter="dissolve">
                                      <p:cBhvr>
                                        <p:cTn id="16" dur="500"/>
                                        <p:tgtEl>
                                          <p:spTgt spid="35843">
                                            <p:txEl>
                                              <p:pRg st="4" end="4"/>
                                            </p:txEl>
                                          </p:spTgt>
                                        </p:tgtEl>
                                      </p:cBhvr>
                                    </p:animEffect>
                                  </p:childTnLst>
                                </p:cTn>
                              </p:par>
                            </p:childTnLst>
                          </p:cTn>
                        </p:par>
                        <p:par>
                          <p:cTn id="17" fill="hold">
                            <p:stCondLst>
                              <p:cond delay="500"/>
                            </p:stCondLst>
                            <p:childTnLst>
                              <p:par>
                                <p:cTn id="18" presetID="29" presetClass="entr" presetSubtype="0" fill="hold" nodeType="afterEffect">
                                  <p:stCondLst>
                                    <p:cond delay="0"/>
                                  </p:stCondLst>
                                  <p:childTnLst>
                                    <p:set>
                                      <p:cBhvr>
                                        <p:cTn id="19" dur="1" fill="hold">
                                          <p:stCondLst>
                                            <p:cond delay="0"/>
                                          </p:stCondLst>
                                        </p:cTn>
                                        <p:tgtEl>
                                          <p:spTgt spid="35846"/>
                                        </p:tgtEl>
                                        <p:attrNameLst>
                                          <p:attrName>style.visibility</p:attrName>
                                        </p:attrNameLst>
                                      </p:cBhvr>
                                      <p:to>
                                        <p:strVal val="visible"/>
                                      </p:to>
                                    </p:set>
                                    <p:anim calcmode="lin" valueType="num">
                                      <p:cBhvr>
                                        <p:cTn id="20" dur="1000" fill="hold"/>
                                        <p:tgtEl>
                                          <p:spTgt spid="35846"/>
                                        </p:tgtEl>
                                        <p:attrNameLst>
                                          <p:attrName>ppt_x</p:attrName>
                                        </p:attrNameLst>
                                      </p:cBhvr>
                                      <p:tavLst>
                                        <p:tav tm="0">
                                          <p:val>
                                            <p:strVal val="#ppt_x-.2"/>
                                          </p:val>
                                        </p:tav>
                                        <p:tav tm="100000">
                                          <p:val>
                                            <p:strVal val="#ppt_x"/>
                                          </p:val>
                                        </p:tav>
                                      </p:tavLst>
                                    </p:anim>
                                    <p:anim calcmode="lin" valueType="num">
                                      <p:cBhvr>
                                        <p:cTn id="21" dur="1000" fill="hold"/>
                                        <p:tgtEl>
                                          <p:spTgt spid="35846"/>
                                        </p:tgtEl>
                                        <p:attrNameLst>
                                          <p:attrName>ppt_y</p:attrName>
                                        </p:attrNameLst>
                                      </p:cBhvr>
                                      <p:tavLst>
                                        <p:tav tm="0">
                                          <p:val>
                                            <p:strVal val="#ppt_y"/>
                                          </p:val>
                                        </p:tav>
                                        <p:tav tm="100000">
                                          <p:val>
                                            <p:strVal val="#ppt_y"/>
                                          </p:val>
                                        </p:tav>
                                      </p:tavLst>
                                    </p:anim>
                                    <p:animEffect transition="in" filter="wipe(right)" prLst="gradientSize: 0.1">
                                      <p:cBhvr>
                                        <p:cTn id="22" dur="1000"/>
                                        <p:tgtEl>
                                          <p:spTgt spid="35846"/>
                                        </p:tgtEl>
                                      </p:cBhvr>
                                    </p:animEffect>
                                  </p:childTnLst>
                                </p:cTn>
                              </p:par>
                            </p:childTnLst>
                          </p:cTn>
                        </p:par>
                        <p:par>
                          <p:cTn id="23" fill="hold">
                            <p:stCondLst>
                              <p:cond delay="1500"/>
                            </p:stCondLst>
                            <p:childTnLst>
                              <p:par>
                                <p:cTn id="24" presetID="9" presetClass="entr" presetSubtype="0" fill="hold" grpId="0" nodeType="afterEffect">
                                  <p:stCondLst>
                                    <p:cond delay="0"/>
                                  </p:stCondLst>
                                  <p:childTnLst>
                                    <p:set>
                                      <p:cBhvr>
                                        <p:cTn id="25" dur="1" fill="hold">
                                          <p:stCondLst>
                                            <p:cond delay="0"/>
                                          </p:stCondLst>
                                        </p:cTn>
                                        <p:tgtEl>
                                          <p:spTgt spid="35843">
                                            <p:txEl>
                                              <p:pRg st="7" end="7"/>
                                            </p:txEl>
                                          </p:spTgt>
                                        </p:tgtEl>
                                        <p:attrNameLst>
                                          <p:attrName>style.visibility</p:attrName>
                                        </p:attrNameLst>
                                      </p:cBhvr>
                                      <p:to>
                                        <p:strVal val="visible"/>
                                      </p:to>
                                    </p:set>
                                    <p:animEffect transition="in" filter="dissolve">
                                      <p:cBhvr>
                                        <p:cTn id="26" dur="500"/>
                                        <p:tgtEl>
                                          <p:spTgt spid="35843">
                                            <p:txEl>
                                              <p:pRg st="7" end="7"/>
                                            </p:txEl>
                                          </p:spTgt>
                                        </p:tgtEl>
                                      </p:cBhvr>
                                    </p:animEffect>
                                  </p:childTnLst>
                                </p:cTn>
                              </p:par>
                            </p:childTnLst>
                          </p:cTn>
                        </p:par>
                        <p:par>
                          <p:cTn id="27" fill="hold">
                            <p:stCondLst>
                              <p:cond delay="2000"/>
                            </p:stCondLst>
                            <p:childTnLst>
                              <p:par>
                                <p:cTn id="28" presetID="9" presetClass="entr" presetSubtype="0" fill="hold" grpId="0" nodeType="afterEffect">
                                  <p:stCondLst>
                                    <p:cond delay="0"/>
                                  </p:stCondLst>
                                  <p:childTnLst>
                                    <p:set>
                                      <p:cBhvr>
                                        <p:cTn id="29" dur="1" fill="hold">
                                          <p:stCondLst>
                                            <p:cond delay="0"/>
                                          </p:stCondLst>
                                        </p:cTn>
                                        <p:tgtEl>
                                          <p:spTgt spid="35843">
                                            <p:txEl>
                                              <p:pRg st="8" end="8"/>
                                            </p:txEl>
                                          </p:spTgt>
                                        </p:tgtEl>
                                        <p:attrNameLst>
                                          <p:attrName>style.visibility</p:attrName>
                                        </p:attrNameLst>
                                      </p:cBhvr>
                                      <p:to>
                                        <p:strVal val="visible"/>
                                      </p:to>
                                    </p:set>
                                    <p:animEffect transition="in" filter="dissolve">
                                      <p:cBhvr>
                                        <p:cTn id="30" dur="500"/>
                                        <p:tgtEl>
                                          <p:spTgt spid="35843">
                                            <p:txEl>
                                              <p:pRg st="8" end="8"/>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9" presetClass="entr" presetSubtype="0" fill="hold" grpId="0" nodeType="clickEffect">
                                  <p:stCondLst>
                                    <p:cond delay="0"/>
                                  </p:stCondLst>
                                  <p:childTnLst>
                                    <p:set>
                                      <p:cBhvr>
                                        <p:cTn id="34" dur="1" fill="hold">
                                          <p:stCondLst>
                                            <p:cond delay="0"/>
                                          </p:stCondLst>
                                        </p:cTn>
                                        <p:tgtEl>
                                          <p:spTgt spid="35843">
                                            <p:txEl>
                                              <p:pRg st="11" end="11"/>
                                            </p:txEl>
                                          </p:spTgt>
                                        </p:tgtEl>
                                        <p:attrNameLst>
                                          <p:attrName>style.visibility</p:attrName>
                                        </p:attrNameLst>
                                      </p:cBhvr>
                                      <p:to>
                                        <p:strVal val="visible"/>
                                      </p:to>
                                    </p:set>
                                    <p:animEffect transition="in" filter="dissolve">
                                      <p:cBhvr>
                                        <p:cTn id="35" dur="500"/>
                                        <p:tgtEl>
                                          <p:spTgt spid="35843">
                                            <p:txEl>
                                              <p:pRg st="11" end="11"/>
                                            </p:txEl>
                                          </p:spTgt>
                                        </p:tgtEl>
                                      </p:cBhvr>
                                    </p:animEffect>
                                  </p:childTnLst>
                                </p:cTn>
                              </p:par>
                            </p:childTnLst>
                          </p:cTn>
                        </p:par>
                        <p:par>
                          <p:cTn id="36" fill="hold">
                            <p:stCondLst>
                              <p:cond delay="500"/>
                            </p:stCondLst>
                            <p:childTnLst>
                              <p:par>
                                <p:cTn id="37" presetID="23" presetClass="entr" presetSubtype="16" fill="hold" nodeType="afterEffect">
                                  <p:stCondLst>
                                    <p:cond delay="0"/>
                                  </p:stCondLst>
                                  <p:childTnLst>
                                    <p:set>
                                      <p:cBhvr>
                                        <p:cTn id="38" dur="1" fill="hold">
                                          <p:stCondLst>
                                            <p:cond delay="0"/>
                                          </p:stCondLst>
                                        </p:cTn>
                                        <p:tgtEl>
                                          <p:spTgt spid="35850"/>
                                        </p:tgtEl>
                                        <p:attrNameLst>
                                          <p:attrName>style.visibility</p:attrName>
                                        </p:attrNameLst>
                                      </p:cBhvr>
                                      <p:to>
                                        <p:strVal val="visible"/>
                                      </p:to>
                                    </p:set>
                                    <p:anim calcmode="lin" valueType="num">
                                      <p:cBhvr>
                                        <p:cTn id="39" dur="500" fill="hold"/>
                                        <p:tgtEl>
                                          <p:spTgt spid="35850"/>
                                        </p:tgtEl>
                                        <p:attrNameLst>
                                          <p:attrName>ppt_w</p:attrName>
                                        </p:attrNameLst>
                                      </p:cBhvr>
                                      <p:tavLst>
                                        <p:tav tm="0">
                                          <p:val>
                                            <p:fltVal val="0"/>
                                          </p:val>
                                        </p:tav>
                                        <p:tav tm="100000">
                                          <p:val>
                                            <p:strVal val="#ppt_w"/>
                                          </p:val>
                                        </p:tav>
                                      </p:tavLst>
                                    </p:anim>
                                    <p:anim calcmode="lin" valueType="num">
                                      <p:cBhvr>
                                        <p:cTn id="40" dur="500" fill="hold"/>
                                        <p:tgtEl>
                                          <p:spTgt spid="35850"/>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3"/>
          <p:cNvSpPr>
            <a:spLocks noGrp="1" noChangeArrowheads="1"/>
          </p:cNvSpPr>
          <p:nvPr>
            <p:ph type="body" idx="1"/>
          </p:nvPr>
        </p:nvSpPr>
        <p:spPr>
          <a:xfrm>
            <a:off x="1258888" y="549275"/>
            <a:ext cx="7732712" cy="6048375"/>
          </a:xfrm>
        </p:spPr>
        <p:txBody>
          <a:bodyPr/>
          <a:lstStyle/>
          <a:p>
            <a:pPr algn="just">
              <a:buFont typeface="Wingdings" pitchFamily="2" charset="2"/>
              <a:buNone/>
            </a:pPr>
            <a:r>
              <a:rPr lang="tr-TR" sz="2000">
                <a:solidFill>
                  <a:srgbClr val="D1B62F"/>
                </a:solidFill>
                <a:latin typeface="Lucida Handwriting" pitchFamily="66" charset="0"/>
              </a:rPr>
              <a:t>              Mazeret üretme, elindeki </a:t>
            </a:r>
            <a:r>
              <a:rPr lang="tr-TR" sz="2000" u="sng">
                <a:solidFill>
                  <a:srgbClr val="D1B62F"/>
                </a:solidFill>
                <a:latin typeface="Lucida Handwriting" pitchFamily="66" charset="0"/>
              </a:rPr>
              <a:t>İMKANLARI</a:t>
            </a:r>
            <a:r>
              <a:rPr lang="tr-TR" sz="2000">
                <a:solidFill>
                  <a:srgbClr val="D1B62F"/>
                </a:solidFill>
                <a:latin typeface="Lucida Handwriting" pitchFamily="66" charset="0"/>
              </a:rPr>
              <a:t> düşün</a:t>
            </a:r>
          </a:p>
          <a:p>
            <a:pPr algn="just">
              <a:buFont typeface="Wingdings" pitchFamily="2" charset="2"/>
              <a:buNone/>
            </a:pPr>
            <a:r>
              <a:rPr lang="tr-TR" sz="2000">
                <a:solidFill>
                  <a:srgbClr val="D1B62F"/>
                </a:solidFill>
                <a:latin typeface="Lucida Handwriting" pitchFamily="66" charset="0"/>
              </a:rPr>
              <a:t>              ve değerlendir.</a:t>
            </a:r>
          </a:p>
          <a:p>
            <a:pPr algn="just">
              <a:buFont typeface="Wingdings" pitchFamily="2" charset="2"/>
              <a:buNone/>
            </a:pPr>
            <a:endParaRPr lang="tr-TR" sz="2000">
              <a:solidFill>
                <a:srgbClr val="D1B62F"/>
              </a:solidFill>
              <a:latin typeface="Lucida Handwriting" pitchFamily="66" charset="0"/>
            </a:endParaRPr>
          </a:p>
          <a:p>
            <a:pPr algn="just">
              <a:buFont typeface="Wingdings" pitchFamily="2" charset="2"/>
              <a:buNone/>
            </a:pPr>
            <a:endParaRPr lang="tr-TR" sz="2000">
              <a:solidFill>
                <a:srgbClr val="D1B62F"/>
              </a:solidFill>
              <a:latin typeface="Lucida Handwriting" pitchFamily="66" charset="0"/>
            </a:endParaRPr>
          </a:p>
          <a:p>
            <a:pPr algn="just">
              <a:buFont typeface="Wingdings" pitchFamily="2" charset="2"/>
              <a:buNone/>
            </a:pPr>
            <a:endParaRPr lang="tr-TR" sz="2000">
              <a:solidFill>
                <a:srgbClr val="D1B62F"/>
              </a:solidFill>
              <a:latin typeface="Lucida Handwriting" pitchFamily="66" charset="0"/>
            </a:endParaRPr>
          </a:p>
          <a:p>
            <a:pPr algn="just">
              <a:buFont typeface="Wingdings" pitchFamily="2" charset="2"/>
              <a:buNone/>
            </a:pPr>
            <a:r>
              <a:rPr lang="tr-TR" sz="2000">
                <a:solidFill>
                  <a:srgbClr val="D1B62F"/>
                </a:solidFill>
                <a:latin typeface="Lucida Handwriting" pitchFamily="66" charset="0"/>
              </a:rPr>
              <a:t>Çalışmayı </a:t>
            </a:r>
            <a:r>
              <a:rPr lang="tr-TR" sz="2000" u="sng">
                <a:solidFill>
                  <a:srgbClr val="D1B62F"/>
                </a:solidFill>
                <a:latin typeface="Lucida Handwriting" pitchFamily="66" charset="0"/>
              </a:rPr>
              <a:t>ERTELEME.</a:t>
            </a:r>
          </a:p>
          <a:p>
            <a:pPr algn="just">
              <a:buFont typeface="Wingdings" pitchFamily="2" charset="2"/>
              <a:buNone/>
            </a:pPr>
            <a:endParaRPr lang="tr-TR" sz="2000" u="sng">
              <a:solidFill>
                <a:srgbClr val="D1B62F"/>
              </a:solidFill>
              <a:latin typeface="Lucida Handwriting" pitchFamily="66" charset="0"/>
            </a:endParaRPr>
          </a:p>
          <a:p>
            <a:pPr algn="just">
              <a:buFont typeface="Wingdings" pitchFamily="2" charset="2"/>
              <a:buNone/>
            </a:pPr>
            <a:endParaRPr lang="tr-TR" sz="2000" u="sng">
              <a:solidFill>
                <a:srgbClr val="D1B62F"/>
              </a:solidFill>
              <a:latin typeface="Lucida Handwriting" pitchFamily="66" charset="0"/>
            </a:endParaRPr>
          </a:p>
          <a:p>
            <a:pPr>
              <a:buFont typeface="Wingdings" pitchFamily="2" charset="2"/>
              <a:buNone/>
            </a:pPr>
            <a:r>
              <a:rPr lang="tr-TR" sz="2000">
                <a:solidFill>
                  <a:srgbClr val="D1B62F"/>
                </a:solidFill>
                <a:latin typeface="Lucida Handwriting" pitchFamily="66" charset="0"/>
              </a:rPr>
              <a:t>		    Duvarına motivasyonunu artıracak  </a:t>
            </a:r>
          </a:p>
          <a:p>
            <a:pPr>
              <a:buFont typeface="Wingdings" pitchFamily="2" charset="2"/>
              <a:buNone/>
            </a:pPr>
            <a:r>
              <a:rPr lang="tr-TR" sz="2000">
                <a:solidFill>
                  <a:srgbClr val="D1B62F"/>
                </a:solidFill>
                <a:latin typeface="Lucida Handwriting" pitchFamily="66" charset="0"/>
              </a:rPr>
              <a:t>               </a:t>
            </a:r>
            <a:r>
              <a:rPr lang="tr-TR" sz="2000" u="sng">
                <a:solidFill>
                  <a:srgbClr val="D1B62F"/>
                </a:solidFill>
                <a:latin typeface="Lucida Handwriting" pitchFamily="66" charset="0"/>
              </a:rPr>
              <a:t>SÖZLER</a:t>
            </a:r>
            <a:r>
              <a:rPr lang="tr-TR" sz="2000">
                <a:solidFill>
                  <a:srgbClr val="D1B62F"/>
                </a:solidFill>
                <a:latin typeface="Lucida Handwriting" pitchFamily="66" charset="0"/>
              </a:rPr>
              <a:t> as.</a:t>
            </a:r>
          </a:p>
          <a:p>
            <a:pPr>
              <a:buFont typeface="Wingdings" pitchFamily="2" charset="2"/>
              <a:buNone/>
            </a:pPr>
            <a:endParaRPr lang="tr-TR" sz="2000">
              <a:solidFill>
                <a:srgbClr val="D1B62F"/>
              </a:solidFill>
              <a:latin typeface="Lucida Handwriting" pitchFamily="66" charset="0"/>
            </a:endParaRPr>
          </a:p>
          <a:p>
            <a:pPr>
              <a:buFont typeface="Wingdings" pitchFamily="2" charset="2"/>
              <a:buNone/>
            </a:pPr>
            <a:endParaRPr lang="tr-TR" sz="2000">
              <a:solidFill>
                <a:srgbClr val="D1B62F"/>
              </a:solidFill>
              <a:latin typeface="Lucida Handwriting" pitchFamily="66" charset="0"/>
            </a:endParaRPr>
          </a:p>
          <a:p>
            <a:pPr>
              <a:buFont typeface="Wingdings" pitchFamily="2" charset="2"/>
              <a:buNone/>
            </a:pPr>
            <a:endParaRPr lang="tr-TR" sz="2000">
              <a:solidFill>
                <a:srgbClr val="D1B62F"/>
              </a:solidFill>
              <a:latin typeface="Lucida Handwriting" pitchFamily="66" charset="0"/>
            </a:endParaRPr>
          </a:p>
          <a:p>
            <a:pPr algn="just">
              <a:buFont typeface="Wingdings" pitchFamily="2" charset="2"/>
              <a:buNone/>
            </a:pPr>
            <a:r>
              <a:rPr lang="tr-TR" sz="2000">
                <a:solidFill>
                  <a:srgbClr val="D1B62F"/>
                </a:solidFill>
                <a:latin typeface="Lucida Handwriting" pitchFamily="66" charset="0"/>
              </a:rPr>
              <a:t>Hayata </a:t>
            </a:r>
            <a:r>
              <a:rPr lang="tr-TR" sz="2000" u="sng">
                <a:solidFill>
                  <a:srgbClr val="D1B62F"/>
                </a:solidFill>
                <a:latin typeface="Lucida Handwriting" pitchFamily="66" charset="0"/>
              </a:rPr>
              <a:t>OLUMLU BAK.</a:t>
            </a:r>
            <a:r>
              <a:rPr lang="tr-TR" sz="2000">
                <a:solidFill>
                  <a:srgbClr val="D1B62F"/>
                </a:solidFill>
                <a:latin typeface="Lucida Handwriting" pitchFamily="66" charset="0"/>
              </a:rPr>
              <a:t> </a:t>
            </a:r>
          </a:p>
          <a:p>
            <a:pPr algn="just">
              <a:buFont typeface="Wingdings" pitchFamily="2" charset="2"/>
              <a:buNone/>
            </a:pPr>
            <a:r>
              <a:rPr lang="tr-TR" sz="2000">
                <a:solidFill>
                  <a:srgbClr val="D1B62F"/>
                </a:solidFill>
                <a:latin typeface="Lucida Handwriting" pitchFamily="66" charset="0"/>
              </a:rPr>
              <a:t>Her şey düşüncede başlar.</a:t>
            </a:r>
          </a:p>
          <a:p>
            <a:pPr algn="just">
              <a:buFont typeface="Wingdings" pitchFamily="2" charset="2"/>
              <a:buNone/>
            </a:pPr>
            <a:endParaRPr lang="tr-TR" sz="2000" u="sng">
              <a:solidFill>
                <a:srgbClr val="D1B62F"/>
              </a:solidFill>
              <a:latin typeface="Lucida Handwriting" pitchFamily="66" charset="0"/>
            </a:endParaRPr>
          </a:p>
          <a:p>
            <a:pPr algn="just">
              <a:buFont typeface="Wingdings" pitchFamily="2" charset="2"/>
              <a:buNone/>
            </a:pPr>
            <a:endParaRPr lang="tr-TR" sz="2000" u="sng">
              <a:solidFill>
                <a:srgbClr val="D1B62F"/>
              </a:solidFill>
              <a:latin typeface="Lucida Handwriting" pitchFamily="66" charset="0"/>
            </a:endParaRPr>
          </a:p>
        </p:txBody>
      </p:sp>
      <p:pic>
        <p:nvPicPr>
          <p:cNvPr id="37065" name="Picture 201" descr="j0234131"/>
          <p:cNvPicPr>
            <a:picLocks noChangeAspect="1" noChangeArrowheads="1"/>
          </p:cNvPicPr>
          <p:nvPr/>
        </p:nvPicPr>
        <p:blipFill>
          <a:blip r:embed="rId3"/>
          <a:srcRect/>
          <a:stretch>
            <a:fillRect/>
          </a:stretch>
        </p:blipFill>
        <p:spPr bwMode="auto">
          <a:xfrm>
            <a:off x="4572000" y="1773238"/>
            <a:ext cx="1130300" cy="1368425"/>
          </a:xfrm>
          <a:prstGeom prst="rect">
            <a:avLst/>
          </a:prstGeom>
          <a:noFill/>
        </p:spPr>
      </p:pic>
      <p:pic>
        <p:nvPicPr>
          <p:cNvPr id="37073" name="Picture 209" descr="102winksmile%5B1%5D"/>
          <p:cNvPicPr>
            <a:picLocks noChangeAspect="1" noChangeArrowheads="1" noCrop="1"/>
          </p:cNvPicPr>
          <p:nvPr/>
        </p:nvPicPr>
        <p:blipFill>
          <a:blip r:embed="rId4"/>
          <a:srcRect/>
          <a:stretch>
            <a:fillRect/>
          </a:stretch>
        </p:blipFill>
        <p:spPr bwMode="auto">
          <a:xfrm>
            <a:off x="5580063" y="4797425"/>
            <a:ext cx="1368425" cy="1317625"/>
          </a:xfrm>
          <a:prstGeom prst="rect">
            <a:avLst/>
          </a:prstGeom>
          <a:noFill/>
        </p:spPr>
      </p:pic>
    </p:spTree>
  </p:cSld>
  <p:clrMapOvr>
    <a:masterClrMapping/>
  </p:clrMapOvr>
  <p:transition>
    <p:checker/>
    <p:sndAc>
      <p:stSnd>
        <p:snd r:embed="rId2" name="chimes.wav" builtIn="1"/>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36867">
                                            <p:txEl>
                                              <p:pRg st="0" end="0"/>
                                            </p:txEl>
                                          </p:spTgt>
                                        </p:tgtEl>
                                        <p:attrNameLst>
                                          <p:attrName>style.visibility</p:attrName>
                                        </p:attrNameLst>
                                      </p:cBhvr>
                                      <p:to>
                                        <p:strVal val="visible"/>
                                      </p:to>
                                    </p:set>
                                    <p:animEffect transition="in" filter="dissolve">
                                      <p:cBhvr>
                                        <p:cTn id="7" dur="500"/>
                                        <p:tgtEl>
                                          <p:spTgt spid="36867">
                                            <p:txEl>
                                              <p:pRg st="0" end="0"/>
                                            </p:txEl>
                                          </p:spTgt>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36867">
                                            <p:txEl>
                                              <p:pRg st="1" end="1"/>
                                            </p:txEl>
                                          </p:spTgt>
                                        </p:tgtEl>
                                        <p:attrNameLst>
                                          <p:attrName>style.visibility</p:attrName>
                                        </p:attrNameLst>
                                      </p:cBhvr>
                                      <p:to>
                                        <p:strVal val="visible"/>
                                      </p:to>
                                    </p:set>
                                    <p:animEffect transition="in" filter="dissolve">
                                      <p:cBhvr>
                                        <p:cTn id="11" dur="500"/>
                                        <p:tgtEl>
                                          <p:spTgt spid="36867">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36867">
                                            <p:txEl>
                                              <p:pRg st="5" end="5"/>
                                            </p:txEl>
                                          </p:spTgt>
                                        </p:tgtEl>
                                        <p:attrNameLst>
                                          <p:attrName>style.visibility</p:attrName>
                                        </p:attrNameLst>
                                      </p:cBhvr>
                                      <p:to>
                                        <p:strVal val="visible"/>
                                      </p:to>
                                    </p:set>
                                    <p:animEffect transition="in" filter="dissolve">
                                      <p:cBhvr>
                                        <p:cTn id="16" dur="500"/>
                                        <p:tgtEl>
                                          <p:spTgt spid="36867">
                                            <p:txEl>
                                              <p:pRg st="5" end="5"/>
                                            </p:txEl>
                                          </p:spTgt>
                                        </p:tgtEl>
                                      </p:cBhvr>
                                    </p:animEffect>
                                  </p:childTnLst>
                                </p:cTn>
                              </p:par>
                            </p:childTnLst>
                          </p:cTn>
                        </p:par>
                        <p:par>
                          <p:cTn id="17" fill="hold">
                            <p:stCondLst>
                              <p:cond delay="500"/>
                            </p:stCondLst>
                            <p:childTnLst>
                              <p:par>
                                <p:cTn id="18" presetID="12" presetClass="entr" presetSubtype="4" fill="hold" nodeType="afterEffect">
                                  <p:stCondLst>
                                    <p:cond delay="0"/>
                                  </p:stCondLst>
                                  <p:childTnLst>
                                    <p:set>
                                      <p:cBhvr>
                                        <p:cTn id="19" dur="1" fill="hold">
                                          <p:stCondLst>
                                            <p:cond delay="0"/>
                                          </p:stCondLst>
                                        </p:cTn>
                                        <p:tgtEl>
                                          <p:spTgt spid="37065"/>
                                        </p:tgtEl>
                                        <p:attrNameLst>
                                          <p:attrName>style.visibility</p:attrName>
                                        </p:attrNameLst>
                                      </p:cBhvr>
                                      <p:to>
                                        <p:strVal val="visible"/>
                                      </p:to>
                                    </p:set>
                                    <p:animEffect transition="in" filter="slide(fromBottom)">
                                      <p:cBhvr>
                                        <p:cTn id="20" dur="500"/>
                                        <p:tgtEl>
                                          <p:spTgt spid="37065"/>
                                        </p:tgtEl>
                                      </p:cBhvr>
                                    </p:animEffect>
                                  </p:childTnLst>
                                </p:cTn>
                              </p:par>
                            </p:childTnLst>
                          </p:cTn>
                        </p:par>
                        <p:par>
                          <p:cTn id="21" fill="hold">
                            <p:stCondLst>
                              <p:cond delay="1000"/>
                            </p:stCondLst>
                            <p:childTnLst>
                              <p:par>
                                <p:cTn id="22" presetID="9" presetClass="entr" presetSubtype="0" fill="hold" grpId="0" nodeType="afterEffect">
                                  <p:stCondLst>
                                    <p:cond delay="0"/>
                                  </p:stCondLst>
                                  <p:childTnLst>
                                    <p:set>
                                      <p:cBhvr>
                                        <p:cTn id="23" dur="1" fill="hold">
                                          <p:stCondLst>
                                            <p:cond delay="0"/>
                                          </p:stCondLst>
                                        </p:cTn>
                                        <p:tgtEl>
                                          <p:spTgt spid="36867">
                                            <p:txEl>
                                              <p:pRg st="8" end="8"/>
                                            </p:txEl>
                                          </p:spTgt>
                                        </p:tgtEl>
                                        <p:attrNameLst>
                                          <p:attrName>style.visibility</p:attrName>
                                        </p:attrNameLst>
                                      </p:cBhvr>
                                      <p:to>
                                        <p:strVal val="visible"/>
                                      </p:to>
                                    </p:set>
                                    <p:animEffect transition="in" filter="dissolve">
                                      <p:cBhvr>
                                        <p:cTn id="24" dur="500"/>
                                        <p:tgtEl>
                                          <p:spTgt spid="36867">
                                            <p:txEl>
                                              <p:pRg st="8" end="8"/>
                                            </p:txEl>
                                          </p:spTgt>
                                        </p:tgtEl>
                                      </p:cBhvr>
                                    </p:animEffect>
                                  </p:childTnLst>
                                </p:cTn>
                              </p:par>
                            </p:childTnLst>
                          </p:cTn>
                        </p:par>
                        <p:par>
                          <p:cTn id="25" fill="hold">
                            <p:stCondLst>
                              <p:cond delay="1500"/>
                            </p:stCondLst>
                            <p:childTnLst>
                              <p:par>
                                <p:cTn id="26" presetID="9" presetClass="entr" presetSubtype="0" fill="hold" grpId="0" nodeType="afterEffect">
                                  <p:stCondLst>
                                    <p:cond delay="0"/>
                                  </p:stCondLst>
                                  <p:childTnLst>
                                    <p:set>
                                      <p:cBhvr>
                                        <p:cTn id="27" dur="1" fill="hold">
                                          <p:stCondLst>
                                            <p:cond delay="0"/>
                                          </p:stCondLst>
                                        </p:cTn>
                                        <p:tgtEl>
                                          <p:spTgt spid="36867">
                                            <p:txEl>
                                              <p:pRg st="9" end="9"/>
                                            </p:txEl>
                                          </p:spTgt>
                                        </p:tgtEl>
                                        <p:attrNameLst>
                                          <p:attrName>style.visibility</p:attrName>
                                        </p:attrNameLst>
                                      </p:cBhvr>
                                      <p:to>
                                        <p:strVal val="visible"/>
                                      </p:to>
                                    </p:set>
                                    <p:animEffect transition="in" filter="dissolve">
                                      <p:cBhvr>
                                        <p:cTn id="28" dur="500"/>
                                        <p:tgtEl>
                                          <p:spTgt spid="36867">
                                            <p:txEl>
                                              <p:pRg st="9" end="9"/>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9" presetClass="entr" presetSubtype="0" fill="hold" grpId="0" nodeType="clickEffect">
                                  <p:stCondLst>
                                    <p:cond delay="0"/>
                                  </p:stCondLst>
                                  <p:childTnLst>
                                    <p:set>
                                      <p:cBhvr>
                                        <p:cTn id="32" dur="1" fill="hold">
                                          <p:stCondLst>
                                            <p:cond delay="0"/>
                                          </p:stCondLst>
                                        </p:cTn>
                                        <p:tgtEl>
                                          <p:spTgt spid="36867">
                                            <p:txEl>
                                              <p:pRg st="13" end="13"/>
                                            </p:txEl>
                                          </p:spTgt>
                                        </p:tgtEl>
                                        <p:attrNameLst>
                                          <p:attrName>style.visibility</p:attrName>
                                        </p:attrNameLst>
                                      </p:cBhvr>
                                      <p:to>
                                        <p:strVal val="visible"/>
                                      </p:to>
                                    </p:set>
                                    <p:animEffect transition="in" filter="dissolve">
                                      <p:cBhvr>
                                        <p:cTn id="33" dur="500"/>
                                        <p:tgtEl>
                                          <p:spTgt spid="36867">
                                            <p:txEl>
                                              <p:pRg st="13" end="13"/>
                                            </p:txEl>
                                          </p:spTgt>
                                        </p:tgtEl>
                                      </p:cBhvr>
                                    </p:animEffect>
                                  </p:childTnLst>
                                </p:cTn>
                              </p:par>
                            </p:childTnLst>
                          </p:cTn>
                        </p:par>
                        <p:par>
                          <p:cTn id="34" fill="hold">
                            <p:stCondLst>
                              <p:cond delay="500"/>
                            </p:stCondLst>
                            <p:childTnLst>
                              <p:par>
                                <p:cTn id="35" presetID="9" presetClass="entr" presetSubtype="0" fill="hold" grpId="0" nodeType="afterEffect">
                                  <p:stCondLst>
                                    <p:cond delay="0"/>
                                  </p:stCondLst>
                                  <p:childTnLst>
                                    <p:set>
                                      <p:cBhvr>
                                        <p:cTn id="36" dur="1" fill="hold">
                                          <p:stCondLst>
                                            <p:cond delay="0"/>
                                          </p:stCondLst>
                                        </p:cTn>
                                        <p:tgtEl>
                                          <p:spTgt spid="36867">
                                            <p:txEl>
                                              <p:pRg st="14" end="14"/>
                                            </p:txEl>
                                          </p:spTgt>
                                        </p:tgtEl>
                                        <p:attrNameLst>
                                          <p:attrName>style.visibility</p:attrName>
                                        </p:attrNameLst>
                                      </p:cBhvr>
                                      <p:to>
                                        <p:strVal val="visible"/>
                                      </p:to>
                                    </p:set>
                                    <p:animEffect transition="in" filter="dissolve">
                                      <p:cBhvr>
                                        <p:cTn id="37" dur="500"/>
                                        <p:tgtEl>
                                          <p:spTgt spid="36867">
                                            <p:txEl>
                                              <p:pRg st="14" end="14"/>
                                            </p:txEl>
                                          </p:spTgt>
                                        </p:tgtEl>
                                      </p:cBhvr>
                                    </p:animEffect>
                                  </p:childTnLst>
                                </p:cTn>
                              </p:par>
                            </p:childTnLst>
                          </p:cTn>
                        </p:par>
                        <p:par>
                          <p:cTn id="38" fill="hold">
                            <p:stCondLst>
                              <p:cond delay="1000"/>
                            </p:stCondLst>
                            <p:childTnLst>
                              <p:par>
                                <p:cTn id="39" presetID="53" presetClass="entr" presetSubtype="0" fill="hold" nodeType="afterEffect">
                                  <p:stCondLst>
                                    <p:cond delay="0"/>
                                  </p:stCondLst>
                                  <p:childTnLst>
                                    <p:set>
                                      <p:cBhvr>
                                        <p:cTn id="40" dur="1" fill="hold">
                                          <p:stCondLst>
                                            <p:cond delay="0"/>
                                          </p:stCondLst>
                                        </p:cTn>
                                        <p:tgtEl>
                                          <p:spTgt spid="37073"/>
                                        </p:tgtEl>
                                        <p:attrNameLst>
                                          <p:attrName>style.visibility</p:attrName>
                                        </p:attrNameLst>
                                      </p:cBhvr>
                                      <p:to>
                                        <p:strVal val="visible"/>
                                      </p:to>
                                    </p:set>
                                    <p:anim calcmode="lin" valueType="num">
                                      <p:cBhvr>
                                        <p:cTn id="41" dur="500" fill="hold"/>
                                        <p:tgtEl>
                                          <p:spTgt spid="37073"/>
                                        </p:tgtEl>
                                        <p:attrNameLst>
                                          <p:attrName>ppt_w</p:attrName>
                                        </p:attrNameLst>
                                      </p:cBhvr>
                                      <p:tavLst>
                                        <p:tav tm="0">
                                          <p:val>
                                            <p:fltVal val="0"/>
                                          </p:val>
                                        </p:tav>
                                        <p:tav tm="100000">
                                          <p:val>
                                            <p:strVal val="#ppt_w"/>
                                          </p:val>
                                        </p:tav>
                                      </p:tavLst>
                                    </p:anim>
                                    <p:anim calcmode="lin" valueType="num">
                                      <p:cBhvr>
                                        <p:cTn id="42" dur="500" fill="hold"/>
                                        <p:tgtEl>
                                          <p:spTgt spid="37073"/>
                                        </p:tgtEl>
                                        <p:attrNameLst>
                                          <p:attrName>ppt_h</p:attrName>
                                        </p:attrNameLst>
                                      </p:cBhvr>
                                      <p:tavLst>
                                        <p:tav tm="0">
                                          <p:val>
                                            <p:fltVal val="0"/>
                                          </p:val>
                                        </p:tav>
                                        <p:tav tm="100000">
                                          <p:val>
                                            <p:strVal val="#ppt_h"/>
                                          </p:val>
                                        </p:tav>
                                      </p:tavLst>
                                    </p:anim>
                                    <p:animEffect transition="in" filter="fade">
                                      <p:cBhvr>
                                        <p:cTn id="43" dur="500"/>
                                        <p:tgtEl>
                                          <p:spTgt spid="370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7"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3"/>
          <p:cNvSpPr>
            <a:spLocks noGrp="1" noChangeArrowheads="1"/>
          </p:cNvSpPr>
          <p:nvPr>
            <p:ph type="body" idx="1"/>
          </p:nvPr>
        </p:nvSpPr>
        <p:spPr>
          <a:xfrm>
            <a:off x="1476375" y="908050"/>
            <a:ext cx="7515225" cy="5330825"/>
          </a:xfrm>
        </p:spPr>
        <p:txBody>
          <a:bodyPr/>
          <a:lstStyle/>
          <a:p>
            <a:pPr>
              <a:lnSpc>
                <a:spcPct val="90000"/>
              </a:lnSpc>
              <a:buFont typeface="Wingdings" pitchFamily="2" charset="2"/>
              <a:buNone/>
            </a:pPr>
            <a:r>
              <a:rPr lang="tr-TR" sz="2400">
                <a:solidFill>
                  <a:srgbClr val="D1B62F"/>
                </a:solidFill>
                <a:latin typeface="Lucida Handwriting" pitchFamily="66" charset="0"/>
              </a:rPr>
              <a:t>		</a:t>
            </a:r>
          </a:p>
          <a:p>
            <a:pPr>
              <a:lnSpc>
                <a:spcPct val="90000"/>
              </a:lnSpc>
              <a:buFont typeface="Wingdings" pitchFamily="2" charset="2"/>
              <a:buNone/>
            </a:pPr>
            <a:r>
              <a:rPr lang="tr-TR" sz="2400">
                <a:solidFill>
                  <a:srgbClr val="D1B62F"/>
                </a:solidFill>
                <a:latin typeface="Lucida Handwriting" pitchFamily="66" charset="0"/>
              </a:rPr>
              <a:t>		</a:t>
            </a:r>
            <a:r>
              <a:rPr lang="tr-TR" sz="2400" u="sng">
                <a:solidFill>
                  <a:srgbClr val="D1B62F"/>
                </a:solidFill>
                <a:latin typeface="Lucida Handwriting" pitchFamily="66" charset="0"/>
              </a:rPr>
              <a:t>SOSYAL İHTİYAÇLARINI</a:t>
            </a:r>
            <a:r>
              <a:rPr lang="tr-TR" sz="2400">
                <a:solidFill>
                  <a:srgbClr val="D1B62F"/>
                </a:solidFill>
                <a:latin typeface="Lucida Handwriting" pitchFamily="66" charset="0"/>
              </a:rPr>
              <a:t> göz ardı etme. 	Sevdiğin işlere vakit ayır.</a:t>
            </a:r>
          </a:p>
          <a:p>
            <a:pPr>
              <a:lnSpc>
                <a:spcPct val="90000"/>
              </a:lnSpc>
              <a:buFont typeface="Wingdings" pitchFamily="2" charset="2"/>
              <a:buNone/>
            </a:pPr>
            <a:endParaRPr lang="tr-TR" sz="2400">
              <a:solidFill>
                <a:srgbClr val="D1B62F"/>
              </a:solidFill>
              <a:latin typeface="Lucida Handwriting" pitchFamily="66" charset="0"/>
            </a:endParaRPr>
          </a:p>
          <a:p>
            <a:pPr>
              <a:lnSpc>
                <a:spcPct val="90000"/>
              </a:lnSpc>
              <a:buFont typeface="Wingdings" pitchFamily="2" charset="2"/>
              <a:buNone/>
            </a:pPr>
            <a:endParaRPr lang="tr-TR" sz="2400">
              <a:solidFill>
                <a:srgbClr val="D1B62F"/>
              </a:solidFill>
              <a:latin typeface="Lucida Handwriting" pitchFamily="66" charset="0"/>
            </a:endParaRPr>
          </a:p>
          <a:p>
            <a:pPr>
              <a:lnSpc>
                <a:spcPct val="90000"/>
              </a:lnSpc>
              <a:buFont typeface="Wingdings" pitchFamily="2" charset="2"/>
              <a:buNone/>
            </a:pPr>
            <a:endParaRPr lang="tr-TR" sz="2400">
              <a:solidFill>
                <a:srgbClr val="D1B62F"/>
              </a:solidFill>
              <a:latin typeface="Lucida Handwriting" pitchFamily="66" charset="0"/>
            </a:endParaRPr>
          </a:p>
          <a:p>
            <a:pPr algn="just">
              <a:lnSpc>
                <a:spcPct val="90000"/>
              </a:lnSpc>
              <a:buFont typeface="Wingdings" pitchFamily="2" charset="2"/>
              <a:buNone/>
            </a:pPr>
            <a:r>
              <a:rPr lang="tr-TR" sz="2400">
                <a:solidFill>
                  <a:srgbClr val="D1B62F"/>
                </a:solidFill>
                <a:latin typeface="Lucida Handwriting" pitchFamily="66" charset="0"/>
              </a:rPr>
              <a:t> </a:t>
            </a:r>
            <a:r>
              <a:rPr lang="tr-TR" sz="2400" u="sng">
                <a:solidFill>
                  <a:srgbClr val="D1B62F"/>
                </a:solidFill>
                <a:latin typeface="Lucida Handwriting" pitchFamily="66" charset="0"/>
              </a:rPr>
              <a:t>İNAN!...</a:t>
            </a:r>
            <a:r>
              <a:rPr lang="tr-TR" sz="2400">
                <a:solidFill>
                  <a:srgbClr val="D1B62F"/>
                </a:solidFill>
                <a:latin typeface="Lucida Handwriting" pitchFamily="66" charset="0"/>
              </a:rPr>
              <a:t> İnanmak başarmanın yarısıdır.</a:t>
            </a:r>
          </a:p>
          <a:p>
            <a:pPr algn="just">
              <a:lnSpc>
                <a:spcPct val="90000"/>
              </a:lnSpc>
              <a:buFont typeface="Wingdings" pitchFamily="2" charset="2"/>
              <a:buNone/>
            </a:pPr>
            <a:endParaRPr lang="tr-TR" sz="2400">
              <a:solidFill>
                <a:srgbClr val="D1B62F"/>
              </a:solidFill>
              <a:latin typeface="Lucida Handwriting" pitchFamily="66" charset="0"/>
            </a:endParaRPr>
          </a:p>
          <a:p>
            <a:pPr algn="just">
              <a:lnSpc>
                <a:spcPct val="90000"/>
              </a:lnSpc>
              <a:buFont typeface="Wingdings" pitchFamily="2" charset="2"/>
              <a:buNone/>
            </a:pPr>
            <a:endParaRPr lang="tr-TR" sz="2400">
              <a:solidFill>
                <a:srgbClr val="D1B62F"/>
              </a:solidFill>
              <a:latin typeface="Lucida Handwriting" pitchFamily="66" charset="0"/>
            </a:endParaRPr>
          </a:p>
          <a:p>
            <a:pPr algn="just">
              <a:lnSpc>
                <a:spcPct val="90000"/>
              </a:lnSpc>
              <a:buFont typeface="Wingdings" pitchFamily="2" charset="2"/>
              <a:buNone/>
            </a:pPr>
            <a:endParaRPr lang="tr-TR" sz="2400">
              <a:solidFill>
                <a:srgbClr val="D1B62F"/>
              </a:solidFill>
              <a:latin typeface="Lucida Handwriting" pitchFamily="66" charset="0"/>
            </a:endParaRPr>
          </a:p>
          <a:p>
            <a:pPr>
              <a:lnSpc>
                <a:spcPct val="90000"/>
              </a:lnSpc>
              <a:buFont typeface="Wingdings" pitchFamily="2" charset="2"/>
              <a:buNone/>
            </a:pPr>
            <a:r>
              <a:rPr lang="tr-TR" sz="2400">
                <a:solidFill>
                  <a:srgbClr val="D1B62F"/>
                </a:solidFill>
                <a:latin typeface="Lucida Handwriting" pitchFamily="66" charset="0"/>
              </a:rPr>
              <a:t>			</a:t>
            </a:r>
            <a:r>
              <a:rPr lang="tr-TR" sz="2400" u="sng">
                <a:solidFill>
                  <a:srgbClr val="D1B62F"/>
                </a:solidFill>
                <a:latin typeface="Lucida Handwriting" pitchFamily="66" charset="0"/>
              </a:rPr>
              <a:t>ÇİVİ ÇİVİYİ SÖKER.</a:t>
            </a:r>
            <a:r>
              <a:rPr lang="tr-TR" sz="2400">
                <a:solidFill>
                  <a:srgbClr val="D1B62F"/>
                </a:solidFill>
                <a:latin typeface="Lucida Handwriting" pitchFamily="66" charset="0"/>
              </a:rPr>
              <a:t> </a:t>
            </a:r>
          </a:p>
          <a:p>
            <a:pPr>
              <a:lnSpc>
                <a:spcPct val="90000"/>
              </a:lnSpc>
              <a:buFont typeface="Wingdings" pitchFamily="2" charset="2"/>
              <a:buNone/>
            </a:pPr>
            <a:r>
              <a:rPr lang="tr-TR" sz="2400">
                <a:solidFill>
                  <a:srgbClr val="D1B62F"/>
                </a:solidFill>
                <a:latin typeface="Lucida Handwriting" pitchFamily="66" charset="0"/>
              </a:rPr>
              <a:t>                     Çalışmayı istemediğin zamanlarda   </a:t>
            </a:r>
          </a:p>
          <a:p>
            <a:pPr>
              <a:lnSpc>
                <a:spcPct val="90000"/>
              </a:lnSpc>
              <a:buFont typeface="Wingdings" pitchFamily="2" charset="2"/>
              <a:buNone/>
            </a:pPr>
            <a:r>
              <a:rPr lang="tr-TR" sz="2400">
                <a:solidFill>
                  <a:srgbClr val="D1B62F"/>
                </a:solidFill>
                <a:latin typeface="Lucida Handwriting" pitchFamily="66" charset="0"/>
              </a:rPr>
              <a:t>                     bile çalışmayı dene.</a:t>
            </a:r>
          </a:p>
          <a:p>
            <a:pPr>
              <a:lnSpc>
                <a:spcPct val="90000"/>
              </a:lnSpc>
              <a:buFont typeface="Wingdings" pitchFamily="2" charset="2"/>
              <a:buNone/>
            </a:pPr>
            <a:endParaRPr lang="tr-TR" sz="2400"/>
          </a:p>
        </p:txBody>
      </p:sp>
      <p:pic>
        <p:nvPicPr>
          <p:cNvPr id="39940" name="Picture 4" descr="43"/>
          <p:cNvPicPr>
            <a:picLocks noChangeAspect="1" noChangeArrowheads="1" noCrop="1"/>
          </p:cNvPicPr>
          <p:nvPr/>
        </p:nvPicPr>
        <p:blipFill>
          <a:blip r:embed="rId3"/>
          <a:srcRect/>
          <a:stretch>
            <a:fillRect/>
          </a:stretch>
        </p:blipFill>
        <p:spPr bwMode="auto">
          <a:xfrm>
            <a:off x="1403350" y="1052513"/>
            <a:ext cx="1008063" cy="1079500"/>
          </a:xfrm>
          <a:prstGeom prst="rect">
            <a:avLst/>
          </a:prstGeom>
          <a:noFill/>
        </p:spPr>
      </p:pic>
      <p:pic>
        <p:nvPicPr>
          <p:cNvPr id="39943" name="Picture 7" descr="j0199727"/>
          <p:cNvPicPr>
            <a:picLocks noChangeAspect="1" noChangeArrowheads="1"/>
          </p:cNvPicPr>
          <p:nvPr/>
        </p:nvPicPr>
        <p:blipFill>
          <a:blip r:embed="rId4"/>
          <a:srcRect/>
          <a:stretch>
            <a:fillRect/>
          </a:stretch>
        </p:blipFill>
        <p:spPr bwMode="auto">
          <a:xfrm>
            <a:off x="1042988" y="4149725"/>
            <a:ext cx="1770062" cy="1739900"/>
          </a:xfrm>
          <a:prstGeom prst="rect">
            <a:avLst/>
          </a:prstGeom>
          <a:noFill/>
        </p:spPr>
      </p:pic>
    </p:spTree>
  </p:cSld>
  <p:clrMapOvr>
    <a:masterClrMapping/>
  </p:clrMapOvr>
  <p:transition>
    <p:checker/>
    <p:sndAc>
      <p:stSnd>
        <p:snd r:embed="rId2" name="chimes.wav" builtIn="1"/>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nodeType="withEffect">
                                  <p:stCondLst>
                                    <p:cond delay="0"/>
                                  </p:stCondLst>
                                  <p:childTnLst>
                                    <p:set>
                                      <p:cBhvr>
                                        <p:cTn id="6" dur="1" fill="hold">
                                          <p:stCondLst>
                                            <p:cond delay="0"/>
                                          </p:stCondLst>
                                        </p:cTn>
                                        <p:tgtEl>
                                          <p:spTgt spid="39940"/>
                                        </p:tgtEl>
                                        <p:attrNameLst>
                                          <p:attrName>style.visibility</p:attrName>
                                        </p:attrNameLst>
                                      </p:cBhvr>
                                      <p:to>
                                        <p:strVal val="visible"/>
                                      </p:to>
                                    </p:set>
                                    <p:animEffect transition="in" filter="slide(fromBottom)">
                                      <p:cBhvr>
                                        <p:cTn id="7" dur="1000"/>
                                        <p:tgtEl>
                                          <p:spTgt spid="39940"/>
                                        </p:tgtEl>
                                      </p:cBhvr>
                                    </p:animEffect>
                                  </p:childTnLst>
                                </p:cTn>
                              </p:par>
                            </p:childTnLst>
                          </p:cTn>
                        </p:par>
                        <p:par>
                          <p:cTn id="8" fill="hold">
                            <p:stCondLst>
                              <p:cond delay="1000"/>
                            </p:stCondLst>
                            <p:childTnLst>
                              <p:par>
                                <p:cTn id="9" presetID="9" presetClass="entr" presetSubtype="0" fill="hold" grpId="0" nodeType="afterEffect">
                                  <p:stCondLst>
                                    <p:cond delay="0"/>
                                  </p:stCondLst>
                                  <p:childTnLst>
                                    <p:set>
                                      <p:cBhvr>
                                        <p:cTn id="10" dur="1" fill="hold">
                                          <p:stCondLst>
                                            <p:cond delay="0"/>
                                          </p:stCondLst>
                                        </p:cTn>
                                        <p:tgtEl>
                                          <p:spTgt spid="39939">
                                            <p:txEl>
                                              <p:pRg st="1" end="1"/>
                                            </p:txEl>
                                          </p:spTgt>
                                        </p:tgtEl>
                                        <p:attrNameLst>
                                          <p:attrName>style.visibility</p:attrName>
                                        </p:attrNameLst>
                                      </p:cBhvr>
                                      <p:to>
                                        <p:strVal val="visible"/>
                                      </p:to>
                                    </p:set>
                                    <p:animEffect transition="in" filter="dissolve">
                                      <p:cBhvr>
                                        <p:cTn id="11" dur="500"/>
                                        <p:tgtEl>
                                          <p:spTgt spid="39939">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39939">
                                            <p:txEl>
                                              <p:pRg st="5" end="5"/>
                                            </p:txEl>
                                          </p:spTgt>
                                        </p:tgtEl>
                                        <p:attrNameLst>
                                          <p:attrName>style.visibility</p:attrName>
                                        </p:attrNameLst>
                                      </p:cBhvr>
                                      <p:to>
                                        <p:strVal val="visible"/>
                                      </p:to>
                                    </p:set>
                                    <p:animEffect transition="in" filter="dissolve">
                                      <p:cBhvr>
                                        <p:cTn id="16" dur="500"/>
                                        <p:tgtEl>
                                          <p:spTgt spid="39939">
                                            <p:txEl>
                                              <p:pRg st="5" end="5"/>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2" presetClass="entr" presetSubtype="4" fill="hold" nodeType="clickEffect">
                                  <p:stCondLst>
                                    <p:cond delay="0"/>
                                  </p:stCondLst>
                                  <p:childTnLst>
                                    <p:set>
                                      <p:cBhvr>
                                        <p:cTn id="20" dur="1" fill="hold">
                                          <p:stCondLst>
                                            <p:cond delay="0"/>
                                          </p:stCondLst>
                                        </p:cTn>
                                        <p:tgtEl>
                                          <p:spTgt spid="39943"/>
                                        </p:tgtEl>
                                        <p:attrNameLst>
                                          <p:attrName>style.visibility</p:attrName>
                                        </p:attrNameLst>
                                      </p:cBhvr>
                                      <p:to>
                                        <p:strVal val="visible"/>
                                      </p:to>
                                    </p:set>
                                    <p:animEffect transition="in" filter="slide(fromBottom)">
                                      <p:cBhvr>
                                        <p:cTn id="21" dur="500"/>
                                        <p:tgtEl>
                                          <p:spTgt spid="39943"/>
                                        </p:tgtEl>
                                      </p:cBhvr>
                                    </p:animEffect>
                                  </p:childTnLst>
                                </p:cTn>
                              </p:par>
                            </p:childTnLst>
                          </p:cTn>
                        </p:par>
                        <p:par>
                          <p:cTn id="22" fill="hold">
                            <p:stCondLst>
                              <p:cond delay="500"/>
                            </p:stCondLst>
                            <p:childTnLst>
                              <p:par>
                                <p:cTn id="23" presetID="9" presetClass="entr" presetSubtype="0" fill="hold" grpId="0" nodeType="afterEffect">
                                  <p:stCondLst>
                                    <p:cond delay="0"/>
                                  </p:stCondLst>
                                  <p:childTnLst>
                                    <p:set>
                                      <p:cBhvr>
                                        <p:cTn id="24" dur="1" fill="hold">
                                          <p:stCondLst>
                                            <p:cond delay="0"/>
                                          </p:stCondLst>
                                        </p:cTn>
                                        <p:tgtEl>
                                          <p:spTgt spid="39939">
                                            <p:txEl>
                                              <p:pRg st="9" end="9"/>
                                            </p:txEl>
                                          </p:spTgt>
                                        </p:tgtEl>
                                        <p:attrNameLst>
                                          <p:attrName>style.visibility</p:attrName>
                                        </p:attrNameLst>
                                      </p:cBhvr>
                                      <p:to>
                                        <p:strVal val="visible"/>
                                      </p:to>
                                    </p:set>
                                    <p:animEffect transition="in" filter="dissolve">
                                      <p:cBhvr>
                                        <p:cTn id="25" dur="500"/>
                                        <p:tgtEl>
                                          <p:spTgt spid="39939">
                                            <p:txEl>
                                              <p:pRg st="9" end="9"/>
                                            </p:txEl>
                                          </p:spTgt>
                                        </p:tgtEl>
                                      </p:cBhvr>
                                    </p:animEffect>
                                  </p:childTnLst>
                                </p:cTn>
                              </p:par>
                            </p:childTnLst>
                          </p:cTn>
                        </p:par>
                        <p:par>
                          <p:cTn id="26" fill="hold">
                            <p:stCondLst>
                              <p:cond delay="1000"/>
                            </p:stCondLst>
                            <p:childTnLst>
                              <p:par>
                                <p:cTn id="27" presetID="9" presetClass="entr" presetSubtype="0" fill="hold" grpId="0" nodeType="afterEffect">
                                  <p:stCondLst>
                                    <p:cond delay="0"/>
                                  </p:stCondLst>
                                  <p:childTnLst>
                                    <p:set>
                                      <p:cBhvr>
                                        <p:cTn id="28" dur="1" fill="hold">
                                          <p:stCondLst>
                                            <p:cond delay="0"/>
                                          </p:stCondLst>
                                        </p:cTn>
                                        <p:tgtEl>
                                          <p:spTgt spid="39939">
                                            <p:txEl>
                                              <p:pRg st="10" end="10"/>
                                            </p:txEl>
                                          </p:spTgt>
                                        </p:tgtEl>
                                        <p:attrNameLst>
                                          <p:attrName>style.visibility</p:attrName>
                                        </p:attrNameLst>
                                      </p:cBhvr>
                                      <p:to>
                                        <p:strVal val="visible"/>
                                      </p:to>
                                    </p:set>
                                    <p:animEffect transition="in" filter="dissolve">
                                      <p:cBhvr>
                                        <p:cTn id="29" dur="500"/>
                                        <p:tgtEl>
                                          <p:spTgt spid="39939">
                                            <p:txEl>
                                              <p:pRg st="10" end="10"/>
                                            </p:txEl>
                                          </p:spTgt>
                                        </p:tgtEl>
                                      </p:cBhvr>
                                    </p:animEffect>
                                  </p:childTnLst>
                                </p:cTn>
                              </p:par>
                            </p:childTnLst>
                          </p:cTn>
                        </p:par>
                        <p:par>
                          <p:cTn id="30" fill="hold">
                            <p:stCondLst>
                              <p:cond delay="1500"/>
                            </p:stCondLst>
                            <p:childTnLst>
                              <p:par>
                                <p:cTn id="31" presetID="9" presetClass="entr" presetSubtype="0" fill="hold" grpId="0" nodeType="afterEffect">
                                  <p:stCondLst>
                                    <p:cond delay="0"/>
                                  </p:stCondLst>
                                  <p:childTnLst>
                                    <p:set>
                                      <p:cBhvr>
                                        <p:cTn id="32" dur="1" fill="hold">
                                          <p:stCondLst>
                                            <p:cond delay="0"/>
                                          </p:stCondLst>
                                        </p:cTn>
                                        <p:tgtEl>
                                          <p:spTgt spid="39939">
                                            <p:txEl>
                                              <p:pRg st="11" end="11"/>
                                            </p:txEl>
                                          </p:spTgt>
                                        </p:tgtEl>
                                        <p:attrNameLst>
                                          <p:attrName>style.visibility</p:attrName>
                                        </p:attrNameLst>
                                      </p:cBhvr>
                                      <p:to>
                                        <p:strVal val="visible"/>
                                      </p:to>
                                    </p:set>
                                    <p:animEffect transition="in" filter="dissolve">
                                      <p:cBhvr>
                                        <p:cTn id="33" dur="500"/>
                                        <p:tgtEl>
                                          <p:spTgt spid="39939">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9"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2627313" y="836613"/>
            <a:ext cx="5364162" cy="968375"/>
          </a:xfrm>
        </p:spPr>
        <p:txBody>
          <a:bodyPr/>
          <a:lstStyle/>
          <a:p>
            <a:r>
              <a:rPr lang="tr-TR" sz="2800" b="1" u="sng">
                <a:solidFill>
                  <a:srgbClr val="D1B62F"/>
                </a:solidFill>
                <a:latin typeface="Lucida Handwriting" pitchFamily="66" charset="0"/>
              </a:rPr>
              <a:t>B) ENDİŞEYE KAPILMA</a:t>
            </a:r>
          </a:p>
        </p:txBody>
      </p:sp>
      <p:sp>
        <p:nvSpPr>
          <p:cNvPr id="22531" name="Rectangle 3"/>
          <p:cNvSpPr>
            <a:spLocks noGrp="1" noChangeArrowheads="1"/>
          </p:cNvSpPr>
          <p:nvPr>
            <p:ph type="body" idx="1"/>
          </p:nvPr>
        </p:nvSpPr>
        <p:spPr>
          <a:xfrm>
            <a:off x="1258888" y="1844675"/>
            <a:ext cx="7634287" cy="4714875"/>
          </a:xfrm>
        </p:spPr>
        <p:txBody>
          <a:bodyPr/>
          <a:lstStyle/>
          <a:p>
            <a:pPr marL="609600" indent="-609600">
              <a:buFont typeface="Wingdings" pitchFamily="2" charset="2"/>
              <a:buNone/>
            </a:pPr>
            <a:r>
              <a:rPr lang="tr-TR" sz="2400">
                <a:solidFill>
                  <a:schemeClr val="accent2"/>
                </a:solidFill>
                <a:latin typeface="Lucida Handwriting" pitchFamily="66" charset="0"/>
              </a:rPr>
              <a:t>	</a:t>
            </a:r>
            <a:r>
              <a:rPr lang="tr-TR" sz="2400">
                <a:solidFill>
                  <a:srgbClr val="D1B62F"/>
                </a:solidFill>
                <a:latin typeface="Lucida Handwriting" pitchFamily="66" charset="0"/>
              </a:rPr>
              <a:t>Üniversite sınavına hazırlanan bir </a:t>
            </a:r>
          </a:p>
          <a:p>
            <a:pPr marL="609600" indent="-609600">
              <a:buFont typeface="Wingdings" pitchFamily="2" charset="2"/>
              <a:buNone/>
            </a:pPr>
            <a:r>
              <a:rPr lang="tr-TR" sz="2400">
                <a:solidFill>
                  <a:srgbClr val="D1B62F"/>
                </a:solidFill>
                <a:latin typeface="Lucida Handwriting" pitchFamily="66" charset="0"/>
              </a:rPr>
              <a:t>genci endişelendiren iki durum vardır.</a:t>
            </a:r>
          </a:p>
          <a:p>
            <a:pPr marL="609600" indent="-609600" algn="just">
              <a:buFont typeface="Wingdings" pitchFamily="2" charset="2"/>
              <a:buNone/>
            </a:pPr>
            <a:endParaRPr lang="tr-TR" sz="2400">
              <a:solidFill>
                <a:srgbClr val="D1B62F"/>
              </a:solidFill>
              <a:latin typeface="Lucida Handwriting" pitchFamily="66" charset="0"/>
            </a:endParaRPr>
          </a:p>
          <a:p>
            <a:pPr marL="609600" indent="-609600" algn="just">
              <a:buFont typeface="Wingdings" pitchFamily="2" charset="2"/>
              <a:buNone/>
            </a:pPr>
            <a:r>
              <a:rPr lang="tr-TR" sz="2400">
                <a:solidFill>
                  <a:srgbClr val="D1B62F"/>
                </a:solidFill>
                <a:latin typeface="Lucida Handwriting" pitchFamily="66" charset="0"/>
              </a:rPr>
              <a:t>1) Deneme Sınavlarının sonuçları,</a:t>
            </a:r>
          </a:p>
          <a:p>
            <a:pPr marL="609600" indent="-609600" algn="just">
              <a:buFont typeface="Wingdings" pitchFamily="2" charset="2"/>
              <a:buNone/>
            </a:pPr>
            <a:r>
              <a:rPr lang="tr-TR" sz="2400">
                <a:solidFill>
                  <a:srgbClr val="D1B62F"/>
                </a:solidFill>
                <a:latin typeface="Lucida Handwriting" pitchFamily="66" charset="0"/>
              </a:rPr>
              <a:t>2) Konuları yetiştirememe düşüncesi,</a:t>
            </a:r>
          </a:p>
          <a:p>
            <a:pPr marL="609600" indent="-609600" algn="just">
              <a:buFont typeface="Wingdings" pitchFamily="2" charset="2"/>
              <a:buNone/>
            </a:pPr>
            <a:endParaRPr lang="tr-TR" sz="2400">
              <a:solidFill>
                <a:srgbClr val="D1B62F"/>
              </a:solidFill>
              <a:latin typeface="Lucida Handwriting" pitchFamily="66" charset="0"/>
            </a:endParaRPr>
          </a:p>
          <a:p>
            <a:pPr marL="609600" indent="-609600" algn="just">
              <a:buFont typeface="Wingdings" pitchFamily="2" charset="2"/>
              <a:buNone/>
            </a:pPr>
            <a:r>
              <a:rPr lang="tr-TR" sz="2400">
                <a:solidFill>
                  <a:srgbClr val="D1B62F"/>
                </a:solidFill>
                <a:latin typeface="Lucida Handwriting" pitchFamily="66" charset="0"/>
              </a:rPr>
              <a:t>	Bu endişeleri yenmek için</a:t>
            </a:r>
          </a:p>
          <a:p>
            <a:pPr marL="609600" indent="-609600" algn="just">
              <a:buFont typeface="Wingdings" pitchFamily="2" charset="2"/>
              <a:buNone/>
            </a:pPr>
            <a:r>
              <a:rPr lang="tr-TR" sz="2400">
                <a:solidFill>
                  <a:srgbClr val="D1B62F"/>
                </a:solidFill>
                <a:latin typeface="Lucida Handwriting" pitchFamily="66" charset="0"/>
              </a:rPr>
              <a:t>a) Deneme sınavlarını bir boy aynası gibi</a:t>
            </a:r>
          </a:p>
          <a:p>
            <a:pPr marL="609600" indent="-609600" algn="just">
              <a:buFont typeface="Wingdings" pitchFamily="2" charset="2"/>
              <a:buNone/>
            </a:pPr>
            <a:r>
              <a:rPr lang="tr-TR" sz="2400">
                <a:solidFill>
                  <a:srgbClr val="D1B62F"/>
                </a:solidFill>
                <a:latin typeface="Lucida Handwriting" pitchFamily="66" charset="0"/>
              </a:rPr>
              <a:t>düşünün,</a:t>
            </a:r>
          </a:p>
          <a:p>
            <a:pPr marL="609600" indent="-609600" algn="just">
              <a:buFont typeface="Wingdings" pitchFamily="2" charset="2"/>
              <a:buNone/>
            </a:pPr>
            <a:r>
              <a:rPr lang="tr-TR" sz="2400">
                <a:solidFill>
                  <a:srgbClr val="D1B62F"/>
                </a:solidFill>
                <a:latin typeface="Lucida Handwriting" pitchFamily="66" charset="0"/>
              </a:rPr>
              <a:t>b) Planlı programlı çalışın.</a:t>
            </a:r>
          </a:p>
          <a:p>
            <a:pPr marL="609600" indent="-609600" algn="just">
              <a:buFont typeface="Wingdings" pitchFamily="2" charset="2"/>
              <a:buNone/>
            </a:pPr>
            <a:endParaRPr lang="tr-TR" sz="2400">
              <a:solidFill>
                <a:srgbClr val="D1B62F"/>
              </a:solidFill>
              <a:latin typeface="Lucida Handwriting" pitchFamily="66" charset="0"/>
            </a:endParaRPr>
          </a:p>
        </p:txBody>
      </p:sp>
    </p:spTree>
  </p:cSld>
  <p:clrMapOvr>
    <a:masterClrMapping/>
  </p:clrMapOvr>
  <p:transition>
    <p:checker/>
    <p:sndAc>
      <p:stSnd>
        <p:snd r:embed="rId2" name="chimes.wav" builtIn="1"/>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iterate type="lt">
                                    <p:tmPct val="100000"/>
                                  </p:iterate>
                                  <p:childTnLst>
                                    <p:set>
                                      <p:cBhvr>
                                        <p:cTn id="6" dur="1" fill="hold">
                                          <p:stCondLst>
                                            <p:cond delay="0"/>
                                          </p:stCondLst>
                                        </p:cTn>
                                        <p:tgtEl>
                                          <p:spTgt spid="22530"/>
                                        </p:tgtEl>
                                        <p:attrNameLst>
                                          <p:attrName>style.visibility</p:attrName>
                                        </p:attrNameLst>
                                      </p:cBhvr>
                                      <p:to>
                                        <p:strVal val="visible"/>
                                      </p:to>
                                    </p:set>
                                    <p:anim calcmode="lin" valueType="num">
                                      <p:cBhvr additive="base">
                                        <p:cTn id="7" dur="75" fill="hold"/>
                                        <p:tgtEl>
                                          <p:spTgt spid="22530"/>
                                        </p:tgtEl>
                                        <p:attrNameLst>
                                          <p:attrName>ppt_x</p:attrName>
                                        </p:attrNameLst>
                                      </p:cBhvr>
                                      <p:tavLst>
                                        <p:tav tm="0">
                                          <p:val>
                                            <p:strVal val="0-#ppt_w/2"/>
                                          </p:val>
                                        </p:tav>
                                        <p:tav tm="100000">
                                          <p:val>
                                            <p:strVal val="#ppt_x"/>
                                          </p:val>
                                        </p:tav>
                                      </p:tavLst>
                                    </p:anim>
                                    <p:anim calcmode="lin" valueType="num">
                                      <p:cBhvr additive="base">
                                        <p:cTn id="8" dur="75" fill="hold"/>
                                        <p:tgtEl>
                                          <p:spTgt spid="22530"/>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type.wav" builtIn="1"/>
                                        </p:tgtEl>
                                      </p:cMediaNode>
                                    </p:audio>
                                  </p:subTnLst>
                                </p:cTn>
                              </p:par>
                            </p:childTnLst>
                          </p:cTn>
                        </p:par>
                        <p:par>
                          <p:cTn id="9" fill="hold">
                            <p:stCondLst>
                              <p:cond delay="1275"/>
                            </p:stCondLst>
                            <p:childTnLst>
                              <p:par>
                                <p:cTn id="10" presetID="1" presetClass="entr" presetSubtype="0" fill="hold" grpId="0" nodeType="afterEffect">
                                  <p:stCondLst>
                                    <p:cond delay="0"/>
                                  </p:stCondLst>
                                  <p:iterate type="lt">
                                    <p:tmAbs val="75"/>
                                  </p:iterate>
                                  <p:childTnLst>
                                    <p:set>
                                      <p:cBhvr>
                                        <p:cTn id="11" dur="1" fill="hold">
                                          <p:stCondLst>
                                            <p:cond delay="74"/>
                                          </p:stCondLst>
                                        </p:cTn>
                                        <p:tgtEl>
                                          <p:spTgt spid="22531">
                                            <p:txEl>
                                              <p:pRg st="0" end="0"/>
                                            </p:txEl>
                                          </p:spTgt>
                                        </p:tgtEl>
                                        <p:attrNameLst>
                                          <p:attrName>style.visibility</p:attrName>
                                        </p:attrNameLst>
                                      </p:cBhvr>
                                      <p:to>
                                        <p:strVal val="visible"/>
                                      </p:to>
                                    </p:set>
                                  </p:childTnLst>
                                </p:cTn>
                              </p:par>
                            </p:childTnLst>
                          </p:cTn>
                        </p:par>
                        <p:par>
                          <p:cTn id="12" fill="hold">
                            <p:stCondLst>
                              <p:cond delay="3600"/>
                            </p:stCondLst>
                            <p:childTnLst>
                              <p:par>
                                <p:cTn id="13" presetID="1" presetClass="entr" presetSubtype="0" fill="hold" grpId="0" nodeType="afterEffect">
                                  <p:stCondLst>
                                    <p:cond delay="0"/>
                                  </p:stCondLst>
                                  <p:iterate type="lt">
                                    <p:tmAbs val="75"/>
                                  </p:iterate>
                                  <p:childTnLst>
                                    <p:set>
                                      <p:cBhvr>
                                        <p:cTn id="14" dur="1" fill="hold">
                                          <p:stCondLst>
                                            <p:cond delay="74"/>
                                          </p:stCondLst>
                                        </p:cTn>
                                        <p:tgtEl>
                                          <p:spTgt spid="22531">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iterate type="lt">
                                    <p:tmAbs val="75"/>
                                  </p:iterate>
                                  <p:childTnLst>
                                    <p:set>
                                      <p:cBhvr>
                                        <p:cTn id="18" dur="1" fill="hold">
                                          <p:stCondLst>
                                            <p:cond delay="74"/>
                                          </p:stCondLst>
                                        </p:cTn>
                                        <p:tgtEl>
                                          <p:spTgt spid="2253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iterate type="lt">
                                    <p:tmAbs val="75"/>
                                  </p:iterate>
                                  <p:childTnLst>
                                    <p:set>
                                      <p:cBhvr>
                                        <p:cTn id="22" dur="1" fill="hold">
                                          <p:stCondLst>
                                            <p:cond delay="74"/>
                                          </p:stCondLst>
                                        </p:cTn>
                                        <p:tgtEl>
                                          <p:spTgt spid="2253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iterate type="lt">
                                    <p:tmAbs val="75"/>
                                  </p:iterate>
                                  <p:childTnLst>
                                    <p:set>
                                      <p:cBhvr>
                                        <p:cTn id="26" dur="1" fill="hold">
                                          <p:stCondLst>
                                            <p:cond delay="74"/>
                                          </p:stCondLst>
                                        </p:cTn>
                                        <p:tgtEl>
                                          <p:spTgt spid="22531">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iterate type="lt">
                                    <p:tmAbs val="75"/>
                                  </p:iterate>
                                  <p:childTnLst>
                                    <p:set>
                                      <p:cBhvr>
                                        <p:cTn id="30" dur="1" fill="hold">
                                          <p:stCondLst>
                                            <p:cond delay="74"/>
                                          </p:stCondLst>
                                        </p:cTn>
                                        <p:tgtEl>
                                          <p:spTgt spid="22531">
                                            <p:txEl>
                                              <p:pRg st="7" end="7"/>
                                            </p:txEl>
                                          </p:spTgt>
                                        </p:tgtEl>
                                        <p:attrNameLst>
                                          <p:attrName>style.visibility</p:attrName>
                                        </p:attrNameLst>
                                      </p:cBhvr>
                                      <p:to>
                                        <p:strVal val="visible"/>
                                      </p:to>
                                    </p:set>
                                  </p:childTnLst>
                                </p:cTn>
                              </p:par>
                            </p:childTnLst>
                          </p:cTn>
                        </p:par>
                        <p:par>
                          <p:cTn id="31" fill="hold">
                            <p:stCondLst>
                              <p:cond delay="2625"/>
                            </p:stCondLst>
                            <p:childTnLst>
                              <p:par>
                                <p:cTn id="32" presetID="1" presetClass="entr" presetSubtype="0" fill="hold" grpId="0" nodeType="afterEffect">
                                  <p:stCondLst>
                                    <p:cond delay="0"/>
                                  </p:stCondLst>
                                  <p:iterate type="lt">
                                    <p:tmAbs val="75"/>
                                  </p:iterate>
                                  <p:childTnLst>
                                    <p:set>
                                      <p:cBhvr>
                                        <p:cTn id="33" dur="1" fill="hold">
                                          <p:stCondLst>
                                            <p:cond delay="74"/>
                                          </p:stCondLst>
                                        </p:cTn>
                                        <p:tgtEl>
                                          <p:spTgt spid="22531">
                                            <p:txEl>
                                              <p:pRg st="8" end="8"/>
                                            </p:txEl>
                                          </p:spTgt>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grpId="0" nodeType="clickEffect">
                                  <p:stCondLst>
                                    <p:cond delay="0"/>
                                  </p:stCondLst>
                                  <p:iterate type="lt">
                                    <p:tmAbs val="75"/>
                                  </p:iterate>
                                  <p:childTnLst>
                                    <p:set>
                                      <p:cBhvr>
                                        <p:cTn id="37" dur="1" fill="hold">
                                          <p:stCondLst>
                                            <p:cond delay="74"/>
                                          </p:stCondLst>
                                        </p:cTn>
                                        <p:tgtEl>
                                          <p:spTgt spid="22531">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0" grpId="0" autoUpdateAnimBg="0"/>
      <p:bldP spid="22531" grpId="0" uiExpand="1" build="p"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2627313" y="908050"/>
            <a:ext cx="5951537" cy="1143000"/>
          </a:xfrm>
        </p:spPr>
        <p:txBody>
          <a:bodyPr/>
          <a:lstStyle/>
          <a:p>
            <a:r>
              <a:rPr lang="tr-TR" sz="2800" b="1" u="sng">
                <a:solidFill>
                  <a:srgbClr val="D1B62F"/>
                </a:solidFill>
                <a:latin typeface="Lucida Handwriting" pitchFamily="66" charset="0"/>
              </a:rPr>
              <a:t>C) KENDİNE GÜVENSİZLİK</a:t>
            </a:r>
          </a:p>
        </p:txBody>
      </p:sp>
      <p:sp>
        <p:nvSpPr>
          <p:cNvPr id="23555" name="Rectangle 3"/>
          <p:cNvSpPr>
            <a:spLocks noGrp="1" noChangeArrowheads="1"/>
          </p:cNvSpPr>
          <p:nvPr>
            <p:ph type="body" idx="1"/>
          </p:nvPr>
        </p:nvSpPr>
        <p:spPr>
          <a:xfrm>
            <a:off x="1116013" y="1989138"/>
            <a:ext cx="8027987" cy="4535487"/>
          </a:xfrm>
        </p:spPr>
        <p:txBody>
          <a:bodyPr/>
          <a:lstStyle/>
          <a:p>
            <a:pPr>
              <a:lnSpc>
                <a:spcPct val="90000"/>
              </a:lnSpc>
              <a:buFont typeface="Wingdings" pitchFamily="2" charset="2"/>
              <a:buNone/>
            </a:pPr>
            <a:r>
              <a:rPr lang="tr-TR" sz="2800">
                <a:solidFill>
                  <a:srgbClr val="D1B62F"/>
                </a:solidFill>
                <a:latin typeface="Lucida Handwriting" pitchFamily="66" charset="0"/>
              </a:rPr>
              <a:t>	  </a:t>
            </a:r>
            <a:r>
              <a:rPr lang="tr-TR" sz="2400">
                <a:solidFill>
                  <a:srgbClr val="D1B62F"/>
                </a:solidFill>
                <a:latin typeface="Lucida Handwriting" pitchFamily="66" charset="0"/>
              </a:rPr>
              <a:t>Öğrencinin kendine güvensizliği kendini</a:t>
            </a:r>
          </a:p>
          <a:p>
            <a:pPr>
              <a:lnSpc>
                <a:spcPct val="90000"/>
              </a:lnSpc>
              <a:buFont typeface="Wingdings" pitchFamily="2" charset="2"/>
              <a:buNone/>
            </a:pPr>
            <a:r>
              <a:rPr lang="tr-TR" sz="2400">
                <a:solidFill>
                  <a:srgbClr val="D1B62F"/>
                </a:solidFill>
                <a:latin typeface="Lucida Handwriting" pitchFamily="66" charset="0"/>
              </a:rPr>
              <a:t>  tam olarak tanımamasından ve başarılı</a:t>
            </a:r>
          </a:p>
          <a:p>
            <a:pPr>
              <a:lnSpc>
                <a:spcPct val="90000"/>
              </a:lnSpc>
              <a:buFont typeface="Wingdings" pitchFamily="2" charset="2"/>
              <a:buNone/>
            </a:pPr>
            <a:r>
              <a:rPr lang="tr-TR" sz="2400">
                <a:solidFill>
                  <a:srgbClr val="D1B62F"/>
                </a:solidFill>
                <a:latin typeface="Lucida Handwriting" pitchFamily="66" charset="0"/>
              </a:rPr>
              <a:t>  olacağına inanmamasından kaynaklanır.</a:t>
            </a:r>
          </a:p>
          <a:p>
            <a:pPr>
              <a:lnSpc>
                <a:spcPct val="90000"/>
              </a:lnSpc>
              <a:buFont typeface="Wingdings" pitchFamily="2" charset="2"/>
              <a:buNone/>
            </a:pPr>
            <a:endParaRPr lang="tr-TR" sz="2400">
              <a:solidFill>
                <a:srgbClr val="D1B62F"/>
              </a:solidFill>
              <a:latin typeface="Lucida Handwriting" pitchFamily="66" charset="0"/>
            </a:endParaRPr>
          </a:p>
          <a:p>
            <a:pPr>
              <a:lnSpc>
                <a:spcPct val="90000"/>
              </a:lnSpc>
              <a:buFont typeface="Wingdings" pitchFamily="2" charset="2"/>
              <a:buNone/>
            </a:pPr>
            <a:r>
              <a:rPr lang="tr-TR" sz="2400">
                <a:solidFill>
                  <a:srgbClr val="D1B62F"/>
                </a:solidFill>
                <a:latin typeface="Lucida Handwriting" pitchFamily="66" charset="0"/>
              </a:rPr>
              <a:t>	   Bunun için;</a:t>
            </a:r>
          </a:p>
          <a:p>
            <a:pPr>
              <a:lnSpc>
                <a:spcPct val="90000"/>
              </a:lnSpc>
              <a:buClr>
                <a:srgbClr val="403F15"/>
              </a:buClr>
              <a:buFont typeface="Wingdings" pitchFamily="2" charset="2"/>
              <a:buChar char="Ø"/>
            </a:pPr>
            <a:r>
              <a:rPr lang="tr-TR" sz="2400">
                <a:solidFill>
                  <a:srgbClr val="D1B62F"/>
                </a:solidFill>
                <a:latin typeface="Lucida Handwriting" pitchFamily="66" charset="0"/>
              </a:rPr>
              <a:t>Öncelikle kendinizi her yönünüzle çok iyi tanıyın. Performansınızı ,yapabilecekleri</a:t>
            </a:r>
          </a:p>
          <a:p>
            <a:pPr>
              <a:lnSpc>
                <a:spcPct val="90000"/>
              </a:lnSpc>
              <a:buClr>
                <a:srgbClr val="403F15"/>
              </a:buClr>
              <a:buFont typeface="Wingdings" pitchFamily="2" charset="2"/>
              <a:buNone/>
            </a:pPr>
            <a:r>
              <a:rPr lang="tr-TR" sz="2400">
                <a:solidFill>
                  <a:srgbClr val="D1B62F"/>
                </a:solidFill>
                <a:latin typeface="Lucida Handwriting" pitchFamily="66" charset="0"/>
              </a:rPr>
              <a:t>   nizi tespit edin.</a:t>
            </a:r>
          </a:p>
          <a:p>
            <a:pPr>
              <a:lnSpc>
                <a:spcPct val="90000"/>
              </a:lnSpc>
              <a:buClr>
                <a:srgbClr val="403F15"/>
              </a:buClr>
              <a:buFont typeface="Wingdings" pitchFamily="2" charset="2"/>
              <a:buChar char="Ø"/>
            </a:pPr>
            <a:r>
              <a:rPr lang="tr-TR" sz="2400">
                <a:solidFill>
                  <a:srgbClr val="D1B62F"/>
                </a:solidFill>
                <a:latin typeface="Lucida Handwriting" pitchFamily="66" charset="0"/>
              </a:rPr>
              <a:t>Bilinçaltınıza daima yapabileceğinize,</a:t>
            </a:r>
          </a:p>
          <a:p>
            <a:pPr>
              <a:lnSpc>
                <a:spcPct val="90000"/>
              </a:lnSpc>
              <a:buClr>
                <a:srgbClr val="403F15"/>
              </a:buClr>
              <a:buFont typeface="Wingdings" pitchFamily="2" charset="2"/>
              <a:buNone/>
            </a:pPr>
            <a:r>
              <a:rPr lang="tr-TR" sz="2400">
                <a:solidFill>
                  <a:srgbClr val="D1B62F"/>
                </a:solidFill>
                <a:latin typeface="Lucida Handwriting" pitchFamily="66" charset="0"/>
              </a:rPr>
              <a:t>    başarabileceğinize dair olumlu mesajlar   gönderin.	</a:t>
            </a:r>
          </a:p>
        </p:txBody>
      </p:sp>
      <p:pic>
        <p:nvPicPr>
          <p:cNvPr id="23556" name="Picture 4"/>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1476375" y="404813"/>
            <a:ext cx="1150938" cy="1235075"/>
          </a:xfrm>
          <a:prstGeom prst="rect">
            <a:avLst/>
          </a:prstGeom>
          <a:noFill/>
          <a:ln w="9525">
            <a:noFill/>
            <a:miter lim="800000"/>
            <a:headEnd/>
            <a:tailEnd/>
          </a:ln>
        </p:spPr>
      </p:pic>
    </p:spTree>
  </p:cSld>
  <p:clrMapOvr>
    <a:masterClrMapping/>
  </p:clrMapOvr>
  <p:transition>
    <p:checker/>
    <p:sndAc>
      <p:stSnd>
        <p:snd r:embed="rId2" name="chimes.wav" builtIn="1"/>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nodeType="withEffect">
                                  <p:stCondLst>
                                    <p:cond delay="0"/>
                                  </p:stCondLst>
                                  <p:childTnLst>
                                    <p:set>
                                      <p:cBhvr>
                                        <p:cTn id="6" dur="1" fill="hold">
                                          <p:stCondLst>
                                            <p:cond delay="0"/>
                                          </p:stCondLst>
                                        </p:cTn>
                                        <p:tgtEl>
                                          <p:spTgt spid="23556"/>
                                        </p:tgtEl>
                                        <p:attrNameLst>
                                          <p:attrName>style.visibility</p:attrName>
                                        </p:attrNameLst>
                                      </p:cBhvr>
                                      <p:to>
                                        <p:strVal val="visible"/>
                                      </p:to>
                                    </p:set>
                                    <p:animEffect transition="in" filter="box(out)">
                                      <p:cBhvr>
                                        <p:cTn id="7" dur="500"/>
                                        <p:tgtEl>
                                          <p:spTgt spid="23556"/>
                                        </p:tgtEl>
                                      </p:cBhvr>
                                    </p:animEffect>
                                  </p:childTnLst>
                                  <p:subTnLst>
                                    <p:audio>
                                      <p:cMediaNode>
                                        <p:cTn display="0" masterRel="sameClick">
                                          <p:stCondLst>
                                            <p:cond evt="begin" delay="0">
                                              <p:tn val="5"/>
                                            </p:cond>
                                          </p:stCondLst>
                                          <p:endCondLst>
                                            <p:cond evt="onStopAudio" delay="0">
                                              <p:tgtEl>
                                                <p:sldTgt/>
                                              </p:tgtEl>
                                            </p:cond>
                                          </p:endCondLst>
                                        </p:cTn>
                                        <p:tgtEl>
                                          <p:sndTgt r:embed="rId3" name="arrow.wav" builtIn="1"/>
                                        </p:tgtEl>
                                      </p:cMediaNode>
                                    </p:audio>
                                  </p:subTnLst>
                                </p:cTn>
                              </p:par>
                            </p:childTnLst>
                          </p:cTn>
                        </p:par>
                        <p:par>
                          <p:cTn id="8" fill="hold">
                            <p:stCondLst>
                              <p:cond delay="500"/>
                            </p:stCondLst>
                            <p:childTnLst>
                              <p:par>
                                <p:cTn id="9" presetID="2" presetClass="entr" presetSubtype="9" fill="hold" grpId="0" nodeType="afterEffect">
                                  <p:stCondLst>
                                    <p:cond delay="0"/>
                                  </p:stCondLst>
                                  <p:iterate type="lt">
                                    <p:tmPct val="100000"/>
                                  </p:iterate>
                                  <p:childTnLst>
                                    <p:set>
                                      <p:cBhvr>
                                        <p:cTn id="10" dur="1" fill="hold">
                                          <p:stCondLst>
                                            <p:cond delay="0"/>
                                          </p:stCondLst>
                                        </p:cTn>
                                        <p:tgtEl>
                                          <p:spTgt spid="23554"/>
                                        </p:tgtEl>
                                        <p:attrNameLst>
                                          <p:attrName>style.visibility</p:attrName>
                                        </p:attrNameLst>
                                      </p:cBhvr>
                                      <p:to>
                                        <p:strVal val="visible"/>
                                      </p:to>
                                    </p:set>
                                    <p:anim calcmode="lin" valueType="num">
                                      <p:cBhvr additive="base">
                                        <p:cTn id="11" dur="75" fill="hold"/>
                                        <p:tgtEl>
                                          <p:spTgt spid="23554"/>
                                        </p:tgtEl>
                                        <p:attrNameLst>
                                          <p:attrName>ppt_x</p:attrName>
                                        </p:attrNameLst>
                                      </p:cBhvr>
                                      <p:tavLst>
                                        <p:tav tm="0">
                                          <p:val>
                                            <p:strVal val="0-#ppt_w/2"/>
                                          </p:val>
                                        </p:tav>
                                        <p:tav tm="100000">
                                          <p:val>
                                            <p:strVal val="#ppt_x"/>
                                          </p:val>
                                        </p:tav>
                                      </p:tavLst>
                                    </p:anim>
                                    <p:anim calcmode="lin" valueType="num">
                                      <p:cBhvr additive="base">
                                        <p:cTn id="12" dur="75" fill="hold"/>
                                        <p:tgtEl>
                                          <p:spTgt spid="23554"/>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9"/>
                                            </p:cond>
                                          </p:stCondLst>
                                          <p:endCondLst>
                                            <p:cond evt="onStopAudio" delay="0">
                                              <p:tgtEl>
                                                <p:sldTgt/>
                                              </p:tgtEl>
                                            </p:cond>
                                          </p:endCondLst>
                                        </p:cTn>
                                        <p:tgtEl>
                                          <p:sndTgt r:embed="rId4" name="type.wav" builtIn="1"/>
                                        </p:tgtEl>
                                      </p:cMediaNode>
                                    </p:audio>
                                  </p:subTnLst>
                                </p:cTn>
                              </p:par>
                            </p:childTnLst>
                          </p:cTn>
                        </p:par>
                        <p:par>
                          <p:cTn id="13" fill="hold">
                            <p:stCondLst>
                              <p:cond delay="2000"/>
                            </p:stCondLst>
                            <p:childTnLst>
                              <p:par>
                                <p:cTn id="14" presetID="1" presetClass="entr" presetSubtype="0" fill="hold" grpId="0" nodeType="afterEffect">
                                  <p:stCondLst>
                                    <p:cond delay="0"/>
                                  </p:stCondLst>
                                  <p:iterate type="lt">
                                    <p:tmAbs val="75"/>
                                  </p:iterate>
                                  <p:childTnLst>
                                    <p:set>
                                      <p:cBhvr>
                                        <p:cTn id="15" dur="1" fill="hold">
                                          <p:stCondLst>
                                            <p:cond delay="74"/>
                                          </p:stCondLst>
                                        </p:cTn>
                                        <p:tgtEl>
                                          <p:spTgt spid="23555">
                                            <p:txEl>
                                              <p:pRg st="0" end="0"/>
                                            </p:txEl>
                                          </p:spTgt>
                                        </p:tgtEl>
                                        <p:attrNameLst>
                                          <p:attrName>style.visibility</p:attrName>
                                        </p:attrNameLst>
                                      </p:cBhvr>
                                      <p:to>
                                        <p:strVal val="visible"/>
                                      </p:to>
                                    </p:set>
                                  </p:childTnLst>
                                </p:cTn>
                              </p:par>
                            </p:childTnLst>
                          </p:cTn>
                        </p:par>
                        <p:par>
                          <p:cTn id="16" fill="hold">
                            <p:stCondLst>
                              <p:cond delay="4700"/>
                            </p:stCondLst>
                            <p:childTnLst>
                              <p:par>
                                <p:cTn id="17" presetID="1" presetClass="entr" presetSubtype="0" fill="hold" grpId="0" nodeType="afterEffect">
                                  <p:stCondLst>
                                    <p:cond delay="0"/>
                                  </p:stCondLst>
                                  <p:iterate type="lt">
                                    <p:tmAbs val="75"/>
                                  </p:iterate>
                                  <p:childTnLst>
                                    <p:set>
                                      <p:cBhvr>
                                        <p:cTn id="18" dur="1" fill="hold">
                                          <p:stCondLst>
                                            <p:cond delay="74"/>
                                          </p:stCondLst>
                                        </p:cTn>
                                        <p:tgtEl>
                                          <p:spTgt spid="23555">
                                            <p:txEl>
                                              <p:pRg st="1" end="1"/>
                                            </p:txEl>
                                          </p:spTgt>
                                        </p:tgtEl>
                                        <p:attrNameLst>
                                          <p:attrName>style.visibility</p:attrName>
                                        </p:attrNameLst>
                                      </p:cBhvr>
                                      <p:to>
                                        <p:strVal val="visible"/>
                                      </p:to>
                                    </p:set>
                                  </p:childTnLst>
                                </p:cTn>
                              </p:par>
                            </p:childTnLst>
                          </p:cTn>
                        </p:par>
                        <p:par>
                          <p:cTn id="19" fill="hold">
                            <p:stCondLst>
                              <p:cond delay="7175"/>
                            </p:stCondLst>
                            <p:childTnLst>
                              <p:par>
                                <p:cTn id="20" presetID="1" presetClass="entr" presetSubtype="0" fill="hold" grpId="0" nodeType="afterEffect">
                                  <p:stCondLst>
                                    <p:cond delay="0"/>
                                  </p:stCondLst>
                                  <p:iterate type="lt">
                                    <p:tmAbs val="75"/>
                                  </p:iterate>
                                  <p:childTnLst>
                                    <p:set>
                                      <p:cBhvr>
                                        <p:cTn id="21" dur="1" fill="hold">
                                          <p:stCondLst>
                                            <p:cond delay="74"/>
                                          </p:stCondLst>
                                        </p:cTn>
                                        <p:tgtEl>
                                          <p:spTgt spid="23555">
                                            <p:txEl>
                                              <p:pRg st="2" end="2"/>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iterate type="lt">
                                    <p:tmAbs val="75"/>
                                  </p:iterate>
                                  <p:childTnLst>
                                    <p:set>
                                      <p:cBhvr>
                                        <p:cTn id="25" dur="1" fill="hold">
                                          <p:stCondLst>
                                            <p:cond delay="74"/>
                                          </p:stCondLst>
                                        </p:cTn>
                                        <p:tgtEl>
                                          <p:spTgt spid="23555">
                                            <p:txEl>
                                              <p:pRg st="4" end="4"/>
                                            </p:txEl>
                                          </p:spTgt>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iterate type="lt">
                                    <p:tmAbs val="75"/>
                                  </p:iterate>
                                  <p:childTnLst>
                                    <p:set>
                                      <p:cBhvr>
                                        <p:cTn id="29" dur="1" fill="hold">
                                          <p:stCondLst>
                                            <p:cond delay="74"/>
                                          </p:stCondLst>
                                        </p:cTn>
                                        <p:tgtEl>
                                          <p:spTgt spid="23555">
                                            <p:txEl>
                                              <p:pRg st="5" end="5"/>
                                            </p:txEl>
                                          </p:spTgt>
                                        </p:tgtEl>
                                        <p:attrNameLst>
                                          <p:attrName>style.visibility</p:attrName>
                                        </p:attrNameLst>
                                      </p:cBhvr>
                                      <p:to>
                                        <p:strVal val="visible"/>
                                      </p:to>
                                    </p:set>
                                  </p:childTnLst>
                                </p:cTn>
                              </p:par>
                            </p:childTnLst>
                          </p:cTn>
                        </p:par>
                        <p:par>
                          <p:cTn id="30" fill="hold">
                            <p:stCondLst>
                              <p:cond delay="5625"/>
                            </p:stCondLst>
                            <p:childTnLst>
                              <p:par>
                                <p:cTn id="31" presetID="1" presetClass="entr" presetSubtype="0" fill="hold" grpId="0" nodeType="afterEffect">
                                  <p:stCondLst>
                                    <p:cond delay="0"/>
                                  </p:stCondLst>
                                  <p:iterate type="lt">
                                    <p:tmAbs val="75"/>
                                  </p:iterate>
                                  <p:childTnLst>
                                    <p:set>
                                      <p:cBhvr>
                                        <p:cTn id="32" dur="1" fill="hold">
                                          <p:stCondLst>
                                            <p:cond delay="74"/>
                                          </p:stCondLst>
                                        </p:cTn>
                                        <p:tgtEl>
                                          <p:spTgt spid="23555">
                                            <p:txEl>
                                              <p:pRg st="6" end="6"/>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iterate type="lt">
                                    <p:tmAbs val="75"/>
                                  </p:iterate>
                                  <p:childTnLst>
                                    <p:set>
                                      <p:cBhvr>
                                        <p:cTn id="36" dur="1" fill="hold">
                                          <p:stCondLst>
                                            <p:cond delay="74"/>
                                          </p:stCondLst>
                                        </p:cTn>
                                        <p:tgtEl>
                                          <p:spTgt spid="23555">
                                            <p:txEl>
                                              <p:pRg st="7" end="7"/>
                                            </p:txEl>
                                          </p:spTgt>
                                        </p:tgtEl>
                                        <p:attrNameLst>
                                          <p:attrName>style.visibility</p:attrName>
                                        </p:attrNameLst>
                                      </p:cBhvr>
                                      <p:to>
                                        <p:strVal val="visible"/>
                                      </p:to>
                                    </p:set>
                                  </p:childTnLst>
                                </p:cTn>
                              </p:par>
                            </p:childTnLst>
                          </p:cTn>
                        </p:par>
                        <p:par>
                          <p:cTn id="37" fill="hold">
                            <p:stCondLst>
                              <p:cond delay="2700"/>
                            </p:stCondLst>
                            <p:childTnLst>
                              <p:par>
                                <p:cTn id="38" presetID="1" presetClass="entr" presetSubtype="0" fill="hold" grpId="0" nodeType="afterEffect">
                                  <p:stCondLst>
                                    <p:cond delay="0"/>
                                  </p:stCondLst>
                                  <p:iterate type="lt">
                                    <p:tmAbs val="75"/>
                                  </p:iterate>
                                  <p:childTnLst>
                                    <p:set>
                                      <p:cBhvr>
                                        <p:cTn id="39" dur="1" fill="hold">
                                          <p:stCondLst>
                                            <p:cond delay="74"/>
                                          </p:stCondLst>
                                        </p:cTn>
                                        <p:tgtEl>
                                          <p:spTgt spid="2355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4" grpId="0" autoUpdateAnimBg="0"/>
      <p:bldP spid="23555" grpId="0" uiExpand="1"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2627313" y="692150"/>
            <a:ext cx="6516687" cy="936625"/>
          </a:xfrm>
        </p:spPr>
        <p:txBody>
          <a:bodyPr/>
          <a:lstStyle/>
          <a:p>
            <a:r>
              <a:rPr lang="tr-TR" sz="2800" b="1" u="sng">
                <a:solidFill>
                  <a:srgbClr val="D1B62F"/>
                </a:solidFill>
                <a:latin typeface="Lucida Handwriting" pitchFamily="66" charset="0"/>
              </a:rPr>
              <a:t>D) BAŞARACAĞINA İNANMAMA</a:t>
            </a:r>
          </a:p>
        </p:txBody>
      </p:sp>
      <p:sp>
        <p:nvSpPr>
          <p:cNvPr id="27651" name="Rectangle 3"/>
          <p:cNvSpPr>
            <a:spLocks noGrp="1" noChangeArrowheads="1"/>
          </p:cNvSpPr>
          <p:nvPr>
            <p:ph type="body" idx="1"/>
          </p:nvPr>
        </p:nvSpPr>
        <p:spPr>
          <a:xfrm>
            <a:off x="1258888" y="1557338"/>
            <a:ext cx="7885112" cy="3671887"/>
          </a:xfrm>
        </p:spPr>
        <p:txBody>
          <a:bodyPr/>
          <a:lstStyle/>
          <a:p>
            <a:pPr>
              <a:buFont typeface="Wingdings" pitchFamily="2" charset="2"/>
              <a:buNone/>
            </a:pPr>
            <a:r>
              <a:rPr lang="tr-TR" sz="2400">
                <a:solidFill>
                  <a:srgbClr val="D1B62F"/>
                </a:solidFill>
                <a:latin typeface="Lucida Handwriting" pitchFamily="66" charset="0"/>
              </a:rPr>
              <a:t>	Üniversiteye giriş sınavına hazırlanan</a:t>
            </a:r>
          </a:p>
          <a:p>
            <a:pPr>
              <a:buFont typeface="Wingdings" pitchFamily="2" charset="2"/>
              <a:buNone/>
            </a:pPr>
            <a:r>
              <a:rPr lang="tr-TR" sz="2400">
                <a:solidFill>
                  <a:srgbClr val="D1B62F"/>
                </a:solidFill>
                <a:latin typeface="Lucida Handwriting" pitchFamily="66" charset="0"/>
              </a:rPr>
              <a:t>bir gencin önündeki en büyük engel nedir?</a:t>
            </a:r>
          </a:p>
          <a:p>
            <a:pPr>
              <a:buFont typeface="Wingdings" pitchFamily="2" charset="2"/>
              <a:buNone/>
            </a:pPr>
            <a:endParaRPr lang="tr-TR" sz="2400">
              <a:solidFill>
                <a:srgbClr val="D1B62F"/>
              </a:solidFill>
              <a:latin typeface="Lucida Handwriting" pitchFamily="66" charset="0"/>
            </a:endParaRPr>
          </a:p>
          <a:p>
            <a:pPr>
              <a:buFont typeface="Wingdings" pitchFamily="2" charset="2"/>
              <a:buNone/>
            </a:pPr>
            <a:r>
              <a:rPr lang="tr-TR" sz="2400">
                <a:solidFill>
                  <a:srgbClr val="D1B62F"/>
                </a:solidFill>
                <a:latin typeface="Lucida Handwriting" pitchFamily="66" charset="0"/>
              </a:rPr>
              <a:t>       Sayısı çok fazla olan rakipleri mi?</a:t>
            </a:r>
          </a:p>
          <a:p>
            <a:pPr>
              <a:buFont typeface="Wingdings" pitchFamily="2" charset="2"/>
              <a:buNone/>
            </a:pPr>
            <a:r>
              <a:rPr lang="tr-TR" sz="2400">
                <a:solidFill>
                  <a:srgbClr val="D1B62F"/>
                </a:solidFill>
                <a:latin typeface="Lucida Handwriting" pitchFamily="66" charset="0"/>
              </a:rPr>
              <a:t>       İyi bir lisede okumuyor olması mı?</a:t>
            </a:r>
          </a:p>
          <a:p>
            <a:pPr>
              <a:buFont typeface="Wingdings" pitchFamily="2" charset="2"/>
              <a:buNone/>
            </a:pPr>
            <a:r>
              <a:rPr lang="tr-TR" sz="2400">
                <a:solidFill>
                  <a:srgbClr val="D1B62F"/>
                </a:solidFill>
                <a:latin typeface="Lucida Handwriting" pitchFamily="66" charset="0"/>
              </a:rPr>
              <a:t>	   Yeterli ölçüde ders çalışma ortamına</a:t>
            </a:r>
          </a:p>
          <a:p>
            <a:pPr>
              <a:buFont typeface="Wingdings" pitchFamily="2" charset="2"/>
              <a:buNone/>
            </a:pPr>
            <a:r>
              <a:rPr lang="tr-TR" sz="2400">
                <a:solidFill>
                  <a:srgbClr val="D1B62F"/>
                </a:solidFill>
                <a:latin typeface="Lucida Handwriting" pitchFamily="66" charset="0"/>
              </a:rPr>
              <a:t>       sahip olamayışı mı?</a:t>
            </a:r>
          </a:p>
          <a:p>
            <a:pPr>
              <a:buFont typeface="Wingdings" pitchFamily="2" charset="2"/>
              <a:buNone/>
            </a:pPr>
            <a:r>
              <a:rPr lang="tr-TR" sz="2400">
                <a:solidFill>
                  <a:srgbClr val="D1B62F"/>
                </a:solidFill>
                <a:latin typeface="Lucida Handwriting" pitchFamily="66" charset="0"/>
              </a:rPr>
              <a:t>	   Yoksa bizzat sınavın kendisi mi?</a:t>
            </a:r>
          </a:p>
        </p:txBody>
      </p:sp>
      <p:pic>
        <p:nvPicPr>
          <p:cNvPr id="27652" name="Picture 4"/>
          <p:cNvPicPr>
            <a:picLocks noChangeAspect="1" noChangeArrowheads="1"/>
          </p:cNvPicPr>
          <p:nvPr/>
        </p:nvPicPr>
        <p:blipFill>
          <a:blip r:embed="rId7">
            <a:clrChange>
              <a:clrFrom>
                <a:srgbClr val="FFFFFF"/>
              </a:clrFrom>
              <a:clrTo>
                <a:srgbClr val="FFFFFF">
                  <a:alpha val="0"/>
                </a:srgbClr>
              </a:clrTo>
            </a:clrChange>
          </a:blip>
          <a:srcRect/>
          <a:stretch>
            <a:fillRect/>
          </a:stretch>
        </p:blipFill>
        <p:spPr bwMode="auto">
          <a:xfrm>
            <a:off x="1476375" y="260350"/>
            <a:ext cx="1150938" cy="1235075"/>
          </a:xfrm>
          <a:prstGeom prst="rect">
            <a:avLst/>
          </a:prstGeom>
          <a:noFill/>
          <a:ln w="9525">
            <a:noFill/>
            <a:miter lim="800000"/>
            <a:headEnd/>
            <a:tailEnd/>
          </a:ln>
        </p:spPr>
      </p:pic>
      <p:sp>
        <p:nvSpPr>
          <p:cNvPr id="27653" name="AutoShape 5"/>
          <p:cNvSpPr>
            <a:spLocks noChangeArrowheads="1"/>
          </p:cNvSpPr>
          <p:nvPr/>
        </p:nvSpPr>
        <p:spPr bwMode="auto">
          <a:xfrm>
            <a:off x="1476375" y="2924175"/>
            <a:ext cx="503238" cy="287338"/>
          </a:xfrm>
          <a:prstGeom prst="rightArrow">
            <a:avLst>
              <a:gd name="adj1" fmla="val 50000"/>
              <a:gd name="adj2" fmla="val 43784"/>
            </a:avLst>
          </a:prstGeom>
          <a:solidFill>
            <a:schemeClr val="accent1"/>
          </a:solidFill>
          <a:ln w="9525">
            <a:solidFill>
              <a:schemeClr val="tx1"/>
            </a:solidFill>
            <a:miter lim="800000"/>
            <a:headEnd/>
            <a:tailEnd/>
          </a:ln>
          <a:effectLst/>
        </p:spPr>
        <p:txBody>
          <a:bodyPr wrap="none" anchor="ctr"/>
          <a:lstStyle/>
          <a:p>
            <a:endParaRPr lang="tr-TR"/>
          </a:p>
        </p:txBody>
      </p:sp>
      <p:sp>
        <p:nvSpPr>
          <p:cNvPr id="27655" name="AutoShape 7"/>
          <p:cNvSpPr>
            <a:spLocks noChangeArrowheads="1"/>
          </p:cNvSpPr>
          <p:nvPr/>
        </p:nvSpPr>
        <p:spPr bwMode="auto">
          <a:xfrm>
            <a:off x="1476375" y="3357563"/>
            <a:ext cx="503238" cy="287337"/>
          </a:xfrm>
          <a:prstGeom prst="rightArrow">
            <a:avLst>
              <a:gd name="adj1" fmla="val 50000"/>
              <a:gd name="adj2" fmla="val 43785"/>
            </a:avLst>
          </a:prstGeom>
          <a:solidFill>
            <a:schemeClr val="accent1"/>
          </a:solidFill>
          <a:ln w="9525">
            <a:solidFill>
              <a:schemeClr val="tx1"/>
            </a:solidFill>
            <a:miter lim="800000"/>
            <a:headEnd/>
            <a:tailEnd/>
          </a:ln>
          <a:effectLst/>
        </p:spPr>
        <p:txBody>
          <a:bodyPr wrap="none" anchor="ctr"/>
          <a:lstStyle/>
          <a:p>
            <a:endParaRPr lang="tr-TR"/>
          </a:p>
        </p:txBody>
      </p:sp>
      <p:sp>
        <p:nvSpPr>
          <p:cNvPr id="27656" name="AutoShape 8"/>
          <p:cNvSpPr>
            <a:spLocks noChangeArrowheads="1"/>
          </p:cNvSpPr>
          <p:nvPr/>
        </p:nvSpPr>
        <p:spPr bwMode="auto">
          <a:xfrm>
            <a:off x="1476375" y="3789363"/>
            <a:ext cx="503238" cy="287337"/>
          </a:xfrm>
          <a:prstGeom prst="rightArrow">
            <a:avLst>
              <a:gd name="adj1" fmla="val 50000"/>
              <a:gd name="adj2" fmla="val 43785"/>
            </a:avLst>
          </a:prstGeom>
          <a:solidFill>
            <a:schemeClr val="accent1"/>
          </a:solidFill>
          <a:ln w="9525">
            <a:solidFill>
              <a:schemeClr val="tx1"/>
            </a:solidFill>
            <a:miter lim="800000"/>
            <a:headEnd/>
            <a:tailEnd/>
          </a:ln>
          <a:effectLst/>
        </p:spPr>
        <p:txBody>
          <a:bodyPr wrap="none" anchor="ctr"/>
          <a:lstStyle/>
          <a:p>
            <a:endParaRPr lang="tr-TR"/>
          </a:p>
        </p:txBody>
      </p:sp>
      <p:sp>
        <p:nvSpPr>
          <p:cNvPr id="27657" name="AutoShape 9"/>
          <p:cNvSpPr>
            <a:spLocks noChangeArrowheads="1"/>
          </p:cNvSpPr>
          <p:nvPr/>
        </p:nvSpPr>
        <p:spPr bwMode="auto">
          <a:xfrm>
            <a:off x="1476375" y="4652963"/>
            <a:ext cx="503238" cy="287337"/>
          </a:xfrm>
          <a:prstGeom prst="rightArrow">
            <a:avLst>
              <a:gd name="adj1" fmla="val 50000"/>
              <a:gd name="adj2" fmla="val 43785"/>
            </a:avLst>
          </a:prstGeom>
          <a:solidFill>
            <a:schemeClr val="accent1"/>
          </a:solidFill>
          <a:ln w="9525">
            <a:solidFill>
              <a:schemeClr val="tx1"/>
            </a:solidFill>
            <a:miter lim="800000"/>
            <a:headEnd/>
            <a:tailEnd/>
          </a:ln>
          <a:effectLst/>
        </p:spPr>
        <p:txBody>
          <a:bodyPr wrap="none" anchor="ctr"/>
          <a:lstStyle/>
          <a:p>
            <a:endParaRPr lang="tr-TR"/>
          </a:p>
        </p:txBody>
      </p:sp>
      <p:sp>
        <p:nvSpPr>
          <p:cNvPr id="27659" name="Text Box 11"/>
          <p:cNvSpPr txBox="1">
            <a:spLocks noChangeArrowheads="1"/>
          </p:cNvSpPr>
          <p:nvPr/>
        </p:nvSpPr>
        <p:spPr bwMode="auto">
          <a:xfrm>
            <a:off x="2700338" y="5300663"/>
            <a:ext cx="4608512" cy="762000"/>
          </a:xfrm>
          <a:prstGeom prst="rect">
            <a:avLst/>
          </a:prstGeom>
          <a:noFill/>
          <a:ln w="9525">
            <a:noFill/>
            <a:miter lim="800000"/>
            <a:headEnd/>
            <a:tailEnd/>
          </a:ln>
          <a:effectLst/>
        </p:spPr>
        <p:txBody>
          <a:bodyPr anchor="ctr">
            <a:spAutoFit/>
          </a:bodyPr>
          <a:lstStyle/>
          <a:p>
            <a:pPr algn="ctr" eaLnBrk="1" hangingPunct="1">
              <a:spcBef>
                <a:spcPct val="50000"/>
              </a:spcBef>
            </a:pPr>
            <a:r>
              <a:rPr kumimoji="1" lang="tr-TR" sz="4400" b="1">
                <a:solidFill>
                  <a:srgbClr val="D1B62F"/>
                </a:solidFill>
                <a:latin typeface="Lucida Handwriting" pitchFamily="66" charset="0"/>
              </a:rPr>
              <a:t>HANGİSİ?</a:t>
            </a:r>
          </a:p>
        </p:txBody>
      </p:sp>
    </p:spTree>
  </p:cSld>
  <p:clrMapOvr>
    <a:masterClrMapping/>
  </p:clrMapOvr>
  <p:transition>
    <p:checker/>
    <p:sndAc>
      <p:stSnd>
        <p:snd r:embed="rId2" name="chimes.wav" builtIn="1"/>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nodeType="withEffect">
                                  <p:stCondLst>
                                    <p:cond delay="0"/>
                                  </p:stCondLst>
                                  <p:childTnLst>
                                    <p:set>
                                      <p:cBhvr>
                                        <p:cTn id="6" dur="1" fill="hold">
                                          <p:stCondLst>
                                            <p:cond delay="0"/>
                                          </p:stCondLst>
                                        </p:cTn>
                                        <p:tgtEl>
                                          <p:spTgt spid="27652"/>
                                        </p:tgtEl>
                                        <p:attrNameLst>
                                          <p:attrName>style.visibility</p:attrName>
                                        </p:attrNameLst>
                                      </p:cBhvr>
                                      <p:to>
                                        <p:strVal val="visible"/>
                                      </p:to>
                                    </p:set>
                                    <p:animEffect transition="in" filter="box(out)">
                                      <p:cBhvr>
                                        <p:cTn id="7" dur="500"/>
                                        <p:tgtEl>
                                          <p:spTgt spid="27652"/>
                                        </p:tgtEl>
                                      </p:cBhvr>
                                    </p:animEffect>
                                  </p:childTnLst>
                                  <p:subTnLst>
                                    <p:audio>
                                      <p:cMediaNode>
                                        <p:cTn display="0" masterRel="sameClick">
                                          <p:stCondLst>
                                            <p:cond evt="begin" delay="0">
                                              <p:tn val="5"/>
                                            </p:cond>
                                          </p:stCondLst>
                                          <p:endCondLst>
                                            <p:cond evt="onStopAudio" delay="0">
                                              <p:tgtEl>
                                                <p:sldTgt/>
                                              </p:tgtEl>
                                            </p:cond>
                                          </p:endCondLst>
                                        </p:cTn>
                                        <p:tgtEl>
                                          <p:sndTgt r:embed="rId3" name="arrow.wav" builtIn="1"/>
                                        </p:tgtEl>
                                      </p:cMediaNode>
                                    </p:audio>
                                  </p:subTnLst>
                                </p:cTn>
                              </p:par>
                            </p:childTnLst>
                          </p:cTn>
                        </p:par>
                        <p:par>
                          <p:cTn id="8" fill="hold">
                            <p:stCondLst>
                              <p:cond delay="500"/>
                            </p:stCondLst>
                            <p:childTnLst>
                              <p:par>
                                <p:cTn id="9" presetID="2" presetClass="entr" presetSubtype="9" fill="hold" grpId="0" nodeType="afterEffect">
                                  <p:stCondLst>
                                    <p:cond delay="0"/>
                                  </p:stCondLst>
                                  <p:iterate type="lt">
                                    <p:tmPct val="100000"/>
                                  </p:iterate>
                                  <p:childTnLst>
                                    <p:set>
                                      <p:cBhvr>
                                        <p:cTn id="10" dur="1" fill="hold">
                                          <p:stCondLst>
                                            <p:cond delay="0"/>
                                          </p:stCondLst>
                                        </p:cTn>
                                        <p:tgtEl>
                                          <p:spTgt spid="27650"/>
                                        </p:tgtEl>
                                        <p:attrNameLst>
                                          <p:attrName>style.visibility</p:attrName>
                                        </p:attrNameLst>
                                      </p:cBhvr>
                                      <p:to>
                                        <p:strVal val="visible"/>
                                      </p:to>
                                    </p:set>
                                    <p:anim calcmode="lin" valueType="num">
                                      <p:cBhvr additive="base">
                                        <p:cTn id="11" dur="75" fill="hold"/>
                                        <p:tgtEl>
                                          <p:spTgt spid="27650"/>
                                        </p:tgtEl>
                                        <p:attrNameLst>
                                          <p:attrName>ppt_x</p:attrName>
                                        </p:attrNameLst>
                                      </p:cBhvr>
                                      <p:tavLst>
                                        <p:tav tm="0">
                                          <p:val>
                                            <p:strVal val="0-#ppt_w/2"/>
                                          </p:val>
                                        </p:tav>
                                        <p:tav tm="100000">
                                          <p:val>
                                            <p:strVal val="#ppt_x"/>
                                          </p:val>
                                        </p:tav>
                                      </p:tavLst>
                                    </p:anim>
                                    <p:anim calcmode="lin" valueType="num">
                                      <p:cBhvr additive="base">
                                        <p:cTn id="12" dur="75" fill="hold"/>
                                        <p:tgtEl>
                                          <p:spTgt spid="27650"/>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9"/>
                                            </p:cond>
                                          </p:stCondLst>
                                          <p:endCondLst>
                                            <p:cond evt="onStopAudio" delay="0">
                                              <p:tgtEl>
                                                <p:sldTgt/>
                                              </p:tgtEl>
                                            </p:cond>
                                          </p:endCondLst>
                                        </p:cTn>
                                        <p:tgtEl>
                                          <p:sndTgt r:embed="rId4" name="type.wav" builtIn="1"/>
                                        </p:tgtEl>
                                      </p:cMediaNode>
                                    </p:audio>
                                  </p:subTnLst>
                                </p:cTn>
                              </p:par>
                            </p:childTnLst>
                          </p:cTn>
                        </p:par>
                        <p:par>
                          <p:cTn id="13" fill="hold">
                            <p:stCondLst>
                              <p:cond delay="2150"/>
                            </p:stCondLst>
                            <p:childTnLst>
                              <p:par>
                                <p:cTn id="14" presetID="1" presetClass="entr" presetSubtype="0" fill="hold" grpId="0" nodeType="afterEffect">
                                  <p:stCondLst>
                                    <p:cond delay="0"/>
                                  </p:stCondLst>
                                  <p:iterate type="lt">
                                    <p:tmAbs val="75"/>
                                  </p:iterate>
                                  <p:childTnLst>
                                    <p:set>
                                      <p:cBhvr>
                                        <p:cTn id="15" dur="1" fill="hold">
                                          <p:stCondLst>
                                            <p:cond delay="74"/>
                                          </p:stCondLst>
                                        </p:cTn>
                                        <p:tgtEl>
                                          <p:spTgt spid="27651">
                                            <p:txEl>
                                              <p:pRg st="0" end="0"/>
                                            </p:txEl>
                                          </p:spTgt>
                                        </p:tgtEl>
                                        <p:attrNameLst>
                                          <p:attrName>style.visibility</p:attrName>
                                        </p:attrNameLst>
                                      </p:cBhvr>
                                      <p:to>
                                        <p:strVal val="visible"/>
                                      </p:to>
                                    </p:set>
                                  </p:childTnLst>
                                </p:cTn>
                              </p:par>
                            </p:childTnLst>
                          </p:cTn>
                        </p:par>
                        <p:par>
                          <p:cTn id="16" fill="hold">
                            <p:stCondLst>
                              <p:cond delay="4775"/>
                            </p:stCondLst>
                            <p:childTnLst>
                              <p:par>
                                <p:cTn id="17" presetID="1" presetClass="entr" presetSubtype="0" fill="hold" grpId="0" nodeType="afterEffect">
                                  <p:stCondLst>
                                    <p:cond delay="0"/>
                                  </p:stCondLst>
                                  <p:iterate type="lt">
                                    <p:tmAbs val="75"/>
                                  </p:iterate>
                                  <p:childTnLst>
                                    <p:set>
                                      <p:cBhvr>
                                        <p:cTn id="18" dur="1" fill="hold">
                                          <p:stCondLst>
                                            <p:cond delay="74"/>
                                          </p:stCondLst>
                                        </p:cTn>
                                        <p:tgtEl>
                                          <p:spTgt spid="27651">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2" presetClass="entr" presetSubtype="8" fill="hold" grpId="0" nodeType="clickEffect">
                                  <p:stCondLst>
                                    <p:cond delay="0"/>
                                  </p:stCondLst>
                                  <p:childTnLst>
                                    <p:set>
                                      <p:cBhvr>
                                        <p:cTn id="22" dur="1" fill="hold">
                                          <p:stCondLst>
                                            <p:cond delay="0"/>
                                          </p:stCondLst>
                                        </p:cTn>
                                        <p:tgtEl>
                                          <p:spTgt spid="27653"/>
                                        </p:tgtEl>
                                        <p:attrNameLst>
                                          <p:attrName>style.visibility</p:attrName>
                                        </p:attrNameLst>
                                      </p:cBhvr>
                                      <p:to>
                                        <p:strVal val="visible"/>
                                      </p:to>
                                    </p:set>
                                    <p:anim calcmode="lin" valueType="num">
                                      <p:cBhvr additive="base">
                                        <p:cTn id="23" dur="500" fill="hold"/>
                                        <p:tgtEl>
                                          <p:spTgt spid="27653"/>
                                        </p:tgtEl>
                                        <p:attrNameLst>
                                          <p:attrName>ppt_x</p:attrName>
                                        </p:attrNameLst>
                                      </p:cBhvr>
                                      <p:tavLst>
                                        <p:tav tm="0">
                                          <p:val>
                                            <p:strVal val="0-#ppt_w/2"/>
                                          </p:val>
                                        </p:tav>
                                        <p:tav tm="100000">
                                          <p:val>
                                            <p:strVal val="#ppt_x"/>
                                          </p:val>
                                        </p:tav>
                                      </p:tavLst>
                                    </p:anim>
                                    <p:anim calcmode="lin" valueType="num">
                                      <p:cBhvr additive="base">
                                        <p:cTn id="24" dur="500" fill="hold"/>
                                        <p:tgtEl>
                                          <p:spTgt spid="27653"/>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1"/>
                                            </p:cond>
                                          </p:stCondLst>
                                          <p:endCondLst>
                                            <p:cond evt="onStopAudio" delay="0">
                                              <p:tgtEl>
                                                <p:sldTgt/>
                                              </p:tgtEl>
                                            </p:cond>
                                          </p:endCondLst>
                                        </p:cTn>
                                        <p:tgtEl>
                                          <p:sndTgt r:embed="rId5" name="whoosh.wav" builtIn="1"/>
                                        </p:tgtEl>
                                      </p:cMediaNode>
                                    </p:audio>
                                  </p:subTnLst>
                                </p:cTn>
                              </p:par>
                            </p:childTnLst>
                          </p:cTn>
                        </p:par>
                        <p:par>
                          <p:cTn id="25" fill="hold">
                            <p:stCondLst>
                              <p:cond delay="500"/>
                            </p:stCondLst>
                            <p:childTnLst>
                              <p:par>
                                <p:cTn id="26" presetID="1" presetClass="entr" presetSubtype="0" fill="hold" grpId="0" nodeType="afterEffect">
                                  <p:stCondLst>
                                    <p:cond delay="0"/>
                                  </p:stCondLst>
                                  <p:iterate type="lt">
                                    <p:tmAbs val="75"/>
                                  </p:iterate>
                                  <p:childTnLst>
                                    <p:set>
                                      <p:cBhvr>
                                        <p:cTn id="27" dur="1" fill="hold">
                                          <p:stCondLst>
                                            <p:cond delay="74"/>
                                          </p:stCondLst>
                                        </p:cTn>
                                        <p:tgtEl>
                                          <p:spTgt spid="27651">
                                            <p:txEl>
                                              <p:pRg st="3" end="3"/>
                                            </p:txEl>
                                          </p:spTgt>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2" presetClass="entr" presetSubtype="8" fill="hold" grpId="0" nodeType="clickEffect">
                                  <p:stCondLst>
                                    <p:cond delay="0"/>
                                  </p:stCondLst>
                                  <p:childTnLst>
                                    <p:set>
                                      <p:cBhvr>
                                        <p:cTn id="31" dur="1" fill="hold">
                                          <p:stCondLst>
                                            <p:cond delay="0"/>
                                          </p:stCondLst>
                                        </p:cTn>
                                        <p:tgtEl>
                                          <p:spTgt spid="27655"/>
                                        </p:tgtEl>
                                        <p:attrNameLst>
                                          <p:attrName>style.visibility</p:attrName>
                                        </p:attrNameLst>
                                      </p:cBhvr>
                                      <p:to>
                                        <p:strVal val="visible"/>
                                      </p:to>
                                    </p:set>
                                    <p:anim calcmode="lin" valueType="num">
                                      <p:cBhvr additive="base">
                                        <p:cTn id="32" dur="500" fill="hold"/>
                                        <p:tgtEl>
                                          <p:spTgt spid="27655"/>
                                        </p:tgtEl>
                                        <p:attrNameLst>
                                          <p:attrName>ppt_x</p:attrName>
                                        </p:attrNameLst>
                                      </p:cBhvr>
                                      <p:tavLst>
                                        <p:tav tm="0">
                                          <p:val>
                                            <p:strVal val="0-#ppt_w/2"/>
                                          </p:val>
                                        </p:tav>
                                        <p:tav tm="100000">
                                          <p:val>
                                            <p:strVal val="#ppt_x"/>
                                          </p:val>
                                        </p:tav>
                                      </p:tavLst>
                                    </p:anim>
                                    <p:anim calcmode="lin" valueType="num">
                                      <p:cBhvr additive="base">
                                        <p:cTn id="33" dur="500" fill="hold"/>
                                        <p:tgtEl>
                                          <p:spTgt spid="27655"/>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0"/>
                                            </p:cond>
                                          </p:stCondLst>
                                          <p:endCondLst>
                                            <p:cond evt="onStopAudio" delay="0">
                                              <p:tgtEl>
                                                <p:sldTgt/>
                                              </p:tgtEl>
                                            </p:cond>
                                          </p:endCondLst>
                                        </p:cTn>
                                        <p:tgtEl>
                                          <p:sndTgt r:embed="rId5" name="whoosh.wav" builtIn="1"/>
                                        </p:tgtEl>
                                      </p:cMediaNode>
                                    </p:audio>
                                  </p:subTnLst>
                                </p:cTn>
                              </p:par>
                            </p:childTnLst>
                          </p:cTn>
                        </p:par>
                        <p:par>
                          <p:cTn id="34" fill="hold">
                            <p:stCondLst>
                              <p:cond delay="500"/>
                            </p:stCondLst>
                            <p:childTnLst>
                              <p:par>
                                <p:cTn id="35" presetID="1" presetClass="entr" presetSubtype="0" fill="hold" grpId="0" nodeType="afterEffect">
                                  <p:stCondLst>
                                    <p:cond delay="0"/>
                                  </p:stCondLst>
                                  <p:iterate type="lt">
                                    <p:tmAbs val="75"/>
                                  </p:iterate>
                                  <p:childTnLst>
                                    <p:set>
                                      <p:cBhvr>
                                        <p:cTn id="36" dur="1" fill="hold">
                                          <p:stCondLst>
                                            <p:cond delay="74"/>
                                          </p:stCondLst>
                                        </p:cTn>
                                        <p:tgtEl>
                                          <p:spTgt spid="27651">
                                            <p:txEl>
                                              <p:pRg st="4" end="4"/>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2" presetClass="entr" presetSubtype="8" fill="hold" grpId="0" nodeType="clickEffect">
                                  <p:stCondLst>
                                    <p:cond delay="0"/>
                                  </p:stCondLst>
                                  <p:childTnLst>
                                    <p:set>
                                      <p:cBhvr>
                                        <p:cTn id="40" dur="1" fill="hold">
                                          <p:stCondLst>
                                            <p:cond delay="0"/>
                                          </p:stCondLst>
                                        </p:cTn>
                                        <p:tgtEl>
                                          <p:spTgt spid="27656"/>
                                        </p:tgtEl>
                                        <p:attrNameLst>
                                          <p:attrName>style.visibility</p:attrName>
                                        </p:attrNameLst>
                                      </p:cBhvr>
                                      <p:to>
                                        <p:strVal val="visible"/>
                                      </p:to>
                                    </p:set>
                                    <p:anim calcmode="lin" valueType="num">
                                      <p:cBhvr additive="base">
                                        <p:cTn id="41" dur="500" fill="hold"/>
                                        <p:tgtEl>
                                          <p:spTgt spid="27656"/>
                                        </p:tgtEl>
                                        <p:attrNameLst>
                                          <p:attrName>ppt_x</p:attrName>
                                        </p:attrNameLst>
                                      </p:cBhvr>
                                      <p:tavLst>
                                        <p:tav tm="0">
                                          <p:val>
                                            <p:strVal val="0-#ppt_w/2"/>
                                          </p:val>
                                        </p:tav>
                                        <p:tav tm="100000">
                                          <p:val>
                                            <p:strVal val="#ppt_x"/>
                                          </p:val>
                                        </p:tav>
                                      </p:tavLst>
                                    </p:anim>
                                    <p:anim calcmode="lin" valueType="num">
                                      <p:cBhvr additive="base">
                                        <p:cTn id="42" dur="500" fill="hold"/>
                                        <p:tgtEl>
                                          <p:spTgt spid="27656"/>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9"/>
                                            </p:cond>
                                          </p:stCondLst>
                                          <p:endCondLst>
                                            <p:cond evt="onStopAudio" delay="0">
                                              <p:tgtEl>
                                                <p:sldTgt/>
                                              </p:tgtEl>
                                            </p:cond>
                                          </p:endCondLst>
                                        </p:cTn>
                                        <p:tgtEl>
                                          <p:sndTgt r:embed="rId5" name="whoosh.wav" builtIn="1"/>
                                        </p:tgtEl>
                                      </p:cMediaNode>
                                    </p:audio>
                                  </p:subTnLst>
                                </p:cTn>
                              </p:par>
                            </p:childTnLst>
                          </p:cTn>
                        </p:par>
                        <p:par>
                          <p:cTn id="43" fill="hold">
                            <p:stCondLst>
                              <p:cond delay="500"/>
                            </p:stCondLst>
                            <p:childTnLst>
                              <p:par>
                                <p:cTn id="44" presetID="1" presetClass="entr" presetSubtype="0" fill="hold" grpId="0" nodeType="afterEffect">
                                  <p:stCondLst>
                                    <p:cond delay="0"/>
                                  </p:stCondLst>
                                  <p:iterate type="lt">
                                    <p:tmAbs val="75"/>
                                  </p:iterate>
                                  <p:childTnLst>
                                    <p:set>
                                      <p:cBhvr>
                                        <p:cTn id="45" dur="1" fill="hold">
                                          <p:stCondLst>
                                            <p:cond delay="74"/>
                                          </p:stCondLst>
                                        </p:cTn>
                                        <p:tgtEl>
                                          <p:spTgt spid="27651">
                                            <p:txEl>
                                              <p:pRg st="5" end="5"/>
                                            </p:txEl>
                                          </p:spTgt>
                                        </p:tgtEl>
                                        <p:attrNameLst>
                                          <p:attrName>style.visibility</p:attrName>
                                        </p:attrNameLst>
                                      </p:cBhvr>
                                      <p:to>
                                        <p:strVal val="visible"/>
                                      </p:to>
                                    </p:set>
                                  </p:childTnLst>
                                </p:cTn>
                              </p:par>
                            </p:childTnLst>
                          </p:cTn>
                        </p:par>
                        <p:par>
                          <p:cTn id="46" fill="hold">
                            <p:stCondLst>
                              <p:cond delay="2900"/>
                            </p:stCondLst>
                            <p:childTnLst>
                              <p:par>
                                <p:cTn id="47" presetID="1" presetClass="entr" presetSubtype="0" fill="hold" grpId="0" nodeType="afterEffect">
                                  <p:stCondLst>
                                    <p:cond delay="0"/>
                                  </p:stCondLst>
                                  <p:iterate type="lt">
                                    <p:tmAbs val="75"/>
                                  </p:iterate>
                                  <p:childTnLst>
                                    <p:set>
                                      <p:cBhvr>
                                        <p:cTn id="48" dur="1" fill="hold">
                                          <p:stCondLst>
                                            <p:cond delay="74"/>
                                          </p:stCondLst>
                                        </p:cTn>
                                        <p:tgtEl>
                                          <p:spTgt spid="27651">
                                            <p:txEl>
                                              <p:pRg st="6" end="6"/>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2" presetClass="entr" presetSubtype="8" fill="hold" grpId="0" nodeType="clickEffect">
                                  <p:stCondLst>
                                    <p:cond delay="0"/>
                                  </p:stCondLst>
                                  <p:childTnLst>
                                    <p:set>
                                      <p:cBhvr>
                                        <p:cTn id="52" dur="1" fill="hold">
                                          <p:stCondLst>
                                            <p:cond delay="0"/>
                                          </p:stCondLst>
                                        </p:cTn>
                                        <p:tgtEl>
                                          <p:spTgt spid="27657"/>
                                        </p:tgtEl>
                                        <p:attrNameLst>
                                          <p:attrName>style.visibility</p:attrName>
                                        </p:attrNameLst>
                                      </p:cBhvr>
                                      <p:to>
                                        <p:strVal val="visible"/>
                                      </p:to>
                                    </p:set>
                                    <p:anim calcmode="lin" valueType="num">
                                      <p:cBhvr additive="base">
                                        <p:cTn id="53" dur="500" fill="hold"/>
                                        <p:tgtEl>
                                          <p:spTgt spid="27657"/>
                                        </p:tgtEl>
                                        <p:attrNameLst>
                                          <p:attrName>ppt_x</p:attrName>
                                        </p:attrNameLst>
                                      </p:cBhvr>
                                      <p:tavLst>
                                        <p:tav tm="0">
                                          <p:val>
                                            <p:strVal val="0-#ppt_w/2"/>
                                          </p:val>
                                        </p:tav>
                                        <p:tav tm="100000">
                                          <p:val>
                                            <p:strVal val="#ppt_x"/>
                                          </p:val>
                                        </p:tav>
                                      </p:tavLst>
                                    </p:anim>
                                    <p:anim calcmode="lin" valueType="num">
                                      <p:cBhvr additive="base">
                                        <p:cTn id="54" dur="500" fill="hold"/>
                                        <p:tgtEl>
                                          <p:spTgt spid="27657"/>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1"/>
                                            </p:cond>
                                          </p:stCondLst>
                                          <p:endCondLst>
                                            <p:cond evt="onStopAudio" delay="0">
                                              <p:tgtEl>
                                                <p:sldTgt/>
                                              </p:tgtEl>
                                            </p:cond>
                                          </p:endCondLst>
                                        </p:cTn>
                                        <p:tgtEl>
                                          <p:sndTgt r:embed="rId5" name="whoosh.wav" builtIn="1"/>
                                        </p:tgtEl>
                                      </p:cMediaNode>
                                    </p:audio>
                                  </p:subTnLst>
                                </p:cTn>
                              </p:par>
                            </p:childTnLst>
                          </p:cTn>
                        </p:par>
                        <p:par>
                          <p:cTn id="55" fill="hold">
                            <p:stCondLst>
                              <p:cond delay="500"/>
                            </p:stCondLst>
                            <p:childTnLst>
                              <p:par>
                                <p:cTn id="56" presetID="1" presetClass="entr" presetSubtype="0" fill="hold" grpId="0" nodeType="afterEffect">
                                  <p:stCondLst>
                                    <p:cond delay="0"/>
                                  </p:stCondLst>
                                  <p:iterate type="lt">
                                    <p:tmAbs val="75"/>
                                  </p:iterate>
                                  <p:childTnLst>
                                    <p:set>
                                      <p:cBhvr>
                                        <p:cTn id="57" dur="1" fill="hold">
                                          <p:stCondLst>
                                            <p:cond delay="74"/>
                                          </p:stCondLst>
                                        </p:cTn>
                                        <p:tgtEl>
                                          <p:spTgt spid="27651">
                                            <p:txEl>
                                              <p:pRg st="7" end="7"/>
                                            </p:txEl>
                                          </p:spTgt>
                                        </p:tgtEl>
                                        <p:attrNameLst>
                                          <p:attrName>style.visibility</p:attrName>
                                        </p:attrNameLst>
                                      </p:cBhvr>
                                      <p:to>
                                        <p:strVal val="visible"/>
                                      </p:to>
                                    </p:set>
                                  </p:childTnLst>
                                </p:cTn>
                              </p:par>
                            </p:childTnLst>
                          </p:cTn>
                        </p:par>
                      </p:childTnLst>
                    </p:cTn>
                  </p:par>
                  <p:par>
                    <p:cTn id="58" fill="hold">
                      <p:stCondLst>
                        <p:cond delay="indefinite"/>
                      </p:stCondLst>
                      <p:childTnLst>
                        <p:par>
                          <p:cTn id="59" fill="hold">
                            <p:stCondLst>
                              <p:cond delay="0"/>
                            </p:stCondLst>
                            <p:childTnLst>
                              <p:par>
                                <p:cTn id="60" presetID="53" presetClass="entr" presetSubtype="0" fill="hold" grpId="2" nodeType="clickEffect">
                                  <p:stCondLst>
                                    <p:cond delay="0"/>
                                  </p:stCondLst>
                                  <p:childTnLst>
                                    <p:set>
                                      <p:cBhvr>
                                        <p:cTn id="61" dur="1" fill="hold">
                                          <p:stCondLst>
                                            <p:cond delay="0"/>
                                          </p:stCondLst>
                                        </p:cTn>
                                        <p:tgtEl>
                                          <p:spTgt spid="27659"/>
                                        </p:tgtEl>
                                        <p:attrNameLst>
                                          <p:attrName>style.visibility</p:attrName>
                                        </p:attrNameLst>
                                      </p:cBhvr>
                                      <p:to>
                                        <p:strVal val="visible"/>
                                      </p:to>
                                    </p:set>
                                    <p:anim calcmode="lin" valueType="num">
                                      <p:cBhvr>
                                        <p:cTn id="62" dur="500" fill="hold"/>
                                        <p:tgtEl>
                                          <p:spTgt spid="27659"/>
                                        </p:tgtEl>
                                        <p:attrNameLst>
                                          <p:attrName>ppt_w</p:attrName>
                                        </p:attrNameLst>
                                      </p:cBhvr>
                                      <p:tavLst>
                                        <p:tav tm="0">
                                          <p:val>
                                            <p:fltVal val="0"/>
                                          </p:val>
                                        </p:tav>
                                        <p:tav tm="100000">
                                          <p:val>
                                            <p:strVal val="#ppt_w"/>
                                          </p:val>
                                        </p:tav>
                                      </p:tavLst>
                                    </p:anim>
                                    <p:anim calcmode="lin" valueType="num">
                                      <p:cBhvr>
                                        <p:cTn id="63" dur="500" fill="hold"/>
                                        <p:tgtEl>
                                          <p:spTgt spid="27659"/>
                                        </p:tgtEl>
                                        <p:attrNameLst>
                                          <p:attrName>ppt_h</p:attrName>
                                        </p:attrNameLst>
                                      </p:cBhvr>
                                      <p:tavLst>
                                        <p:tav tm="0">
                                          <p:val>
                                            <p:fltVal val="0"/>
                                          </p:val>
                                        </p:tav>
                                        <p:tav tm="100000">
                                          <p:val>
                                            <p:strVal val="#ppt_h"/>
                                          </p:val>
                                        </p:tav>
                                      </p:tavLst>
                                    </p:anim>
                                    <p:animEffect transition="in" filter="fade">
                                      <p:cBhvr>
                                        <p:cTn id="64" dur="500"/>
                                        <p:tgtEl>
                                          <p:spTgt spid="27659"/>
                                        </p:tgtEl>
                                      </p:cBhvr>
                                    </p:animEffect>
                                  </p:childTnLst>
                                  <p:subTnLst>
                                    <p:audio>
                                      <p:cMediaNode>
                                        <p:cTn display="0" masterRel="sameClick">
                                          <p:stCondLst>
                                            <p:cond evt="begin" delay="0">
                                              <p:tn val="60"/>
                                            </p:cond>
                                          </p:stCondLst>
                                          <p:endCondLst>
                                            <p:cond evt="onStopAudio" delay="0">
                                              <p:tgtEl>
                                                <p:sldTgt/>
                                              </p:tgtEl>
                                            </p:cond>
                                          </p:endCondLst>
                                        </p:cTn>
                                        <p:tgtEl>
                                          <p:sndTgt r:embed="rId6" name="camera.wav" builtIn="1"/>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0" grpId="0" autoUpdateAnimBg="0"/>
      <p:bldP spid="27651" grpId="0" uiExpand="1" build="p" autoUpdateAnimBg="0"/>
      <p:bldP spid="27653" grpId="0" animBg="1"/>
      <p:bldP spid="27655" grpId="0" animBg="1"/>
      <p:bldP spid="27656" grpId="0" animBg="1"/>
      <p:bldP spid="27657" grpId="0" animBg="1"/>
      <p:bldP spid="27659" grpId="2"/>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3"/>
          <p:cNvSpPr>
            <a:spLocks noGrp="1" noChangeArrowheads="1"/>
          </p:cNvSpPr>
          <p:nvPr>
            <p:ph type="body" idx="1"/>
          </p:nvPr>
        </p:nvSpPr>
        <p:spPr>
          <a:xfrm>
            <a:off x="1500188" y="1916113"/>
            <a:ext cx="7319962" cy="4537075"/>
          </a:xfrm>
        </p:spPr>
        <p:txBody>
          <a:bodyPr anchor="ctr"/>
          <a:lstStyle/>
          <a:p>
            <a:pPr algn="ctr">
              <a:buFont typeface="Wingdings" pitchFamily="2" charset="2"/>
              <a:buNone/>
            </a:pPr>
            <a:r>
              <a:rPr lang="tr-TR" sz="4400">
                <a:solidFill>
                  <a:schemeClr val="hlink"/>
                </a:solidFill>
                <a:latin typeface="Lucida Handwriting" pitchFamily="66" charset="0"/>
              </a:rPr>
              <a:t>Kişinin Önündeki En Büyük Engel KENDİSİDİR</a:t>
            </a:r>
          </a:p>
        </p:txBody>
      </p:sp>
      <p:pic>
        <p:nvPicPr>
          <p:cNvPr id="28676" name="Picture 4" descr="finger"/>
          <p:cNvPicPr>
            <a:picLocks noChangeAspect="1" noChangeArrowheads="1" noCrop="1"/>
          </p:cNvPicPr>
          <p:nvPr/>
        </p:nvPicPr>
        <p:blipFill>
          <a:blip r:embed="rId5">
            <a:lum bright="-6000"/>
          </a:blip>
          <a:srcRect/>
          <a:stretch>
            <a:fillRect/>
          </a:stretch>
        </p:blipFill>
        <p:spPr bwMode="auto">
          <a:xfrm>
            <a:off x="3851275" y="188913"/>
            <a:ext cx="2195513" cy="1627187"/>
          </a:xfrm>
          <a:prstGeom prst="rect">
            <a:avLst/>
          </a:prstGeom>
          <a:noFill/>
        </p:spPr>
      </p:pic>
    </p:spTree>
  </p:cSld>
  <p:clrMapOvr>
    <a:masterClrMapping/>
  </p:clrMapOvr>
  <p:transition>
    <p:checker/>
    <p:sndAc>
      <p:stSnd>
        <p:snd r:embed="rId2" name="chimes.wav" builtIn="1"/>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withEffect">
                                  <p:stCondLst>
                                    <p:cond delay="0"/>
                                  </p:stCondLst>
                                  <p:childTnLst>
                                    <p:set>
                                      <p:cBhvr>
                                        <p:cTn id="6" dur="1" fill="hold">
                                          <p:stCondLst>
                                            <p:cond delay="0"/>
                                          </p:stCondLst>
                                        </p:cTn>
                                        <p:tgtEl>
                                          <p:spTgt spid="28676"/>
                                        </p:tgtEl>
                                        <p:attrNameLst>
                                          <p:attrName>style.visibility</p:attrName>
                                        </p:attrNameLst>
                                      </p:cBhvr>
                                      <p:to>
                                        <p:strVal val="visible"/>
                                      </p:to>
                                    </p:set>
                                    <p:anim calcmode="lin" valueType="num">
                                      <p:cBhvr>
                                        <p:cTn id="7" dur="500" fill="hold"/>
                                        <p:tgtEl>
                                          <p:spTgt spid="28676"/>
                                        </p:tgtEl>
                                        <p:attrNameLst>
                                          <p:attrName>ppt_w</p:attrName>
                                        </p:attrNameLst>
                                      </p:cBhvr>
                                      <p:tavLst>
                                        <p:tav tm="0">
                                          <p:val>
                                            <p:fltVal val="0"/>
                                          </p:val>
                                        </p:tav>
                                        <p:tav tm="100000">
                                          <p:val>
                                            <p:strVal val="#ppt_w"/>
                                          </p:val>
                                        </p:tav>
                                      </p:tavLst>
                                    </p:anim>
                                    <p:anim calcmode="lin" valueType="num">
                                      <p:cBhvr>
                                        <p:cTn id="8" dur="500" fill="hold"/>
                                        <p:tgtEl>
                                          <p:spTgt spid="28676"/>
                                        </p:tgtEl>
                                        <p:attrNameLst>
                                          <p:attrName>ppt_h</p:attrName>
                                        </p:attrNameLst>
                                      </p:cBhvr>
                                      <p:tavLst>
                                        <p:tav tm="0">
                                          <p:val>
                                            <p:fltVal val="0"/>
                                          </p:val>
                                        </p:tav>
                                        <p:tav tm="100000">
                                          <p:val>
                                            <p:strVal val="#ppt_h"/>
                                          </p:val>
                                        </p:tav>
                                      </p:tavLst>
                                    </p:anim>
                                    <p:animEffect transition="in" filter="fade">
                                      <p:cBhvr>
                                        <p:cTn id="9" dur="500"/>
                                        <p:tgtEl>
                                          <p:spTgt spid="28676"/>
                                        </p:tgtEl>
                                      </p:cBhvr>
                                    </p:animEffect>
                                  </p:childTnLst>
                                  <p:subTnLst>
                                    <p:audio>
                                      <p:cMediaNode>
                                        <p:cTn display="0" masterRel="sameClick">
                                          <p:stCondLst>
                                            <p:cond evt="begin" delay="0">
                                              <p:tn val="5"/>
                                            </p:cond>
                                          </p:stCondLst>
                                          <p:endCondLst>
                                            <p:cond evt="onStopAudio" delay="0">
                                              <p:tgtEl>
                                                <p:sldTgt/>
                                              </p:tgtEl>
                                            </p:cond>
                                          </p:endCondLst>
                                        </p:cTn>
                                        <p:tgtEl>
                                          <p:sndTgt r:embed="rId3" name="explode.wav" builtIn="1"/>
                                        </p:tgtEl>
                                      </p:cMediaNode>
                                    </p:audio>
                                  </p:sub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28675">
                                            <p:txEl>
                                              <p:pRg st="0" end="0"/>
                                            </p:txEl>
                                          </p:spTgt>
                                        </p:tgtEl>
                                        <p:attrNameLst>
                                          <p:attrName>style.visibility</p:attrName>
                                        </p:attrNameLst>
                                      </p:cBhvr>
                                      <p:to>
                                        <p:strVal val="visible"/>
                                      </p:to>
                                    </p:set>
                                    <p:anim calcmode="lin" valueType="num">
                                      <p:cBhvr>
                                        <p:cTn id="14" dur="500" fill="hold"/>
                                        <p:tgtEl>
                                          <p:spTgt spid="28675">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28675">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28675">
                                            <p:txEl>
                                              <p:pRg st="0" end="0"/>
                                            </p:txEl>
                                          </p:spTgt>
                                        </p:tgtEl>
                                      </p:cBhvr>
                                    </p:animEffect>
                                  </p:childTnLst>
                                  <p:subTnLst>
                                    <p:audio>
                                      <p:cMediaNode>
                                        <p:cTn display="0" masterRel="sameClick">
                                          <p:stCondLst>
                                            <p:cond evt="begin" delay="0">
                                              <p:tn val="12"/>
                                            </p:cond>
                                          </p:stCondLst>
                                          <p:endCondLst>
                                            <p:cond evt="onStopAudio" delay="0">
                                              <p:tgtEl>
                                                <p:sldTgt/>
                                              </p:tgtEl>
                                            </p:cond>
                                          </p:endCondLst>
                                        </p:cTn>
                                        <p:tgtEl>
                                          <p:sndTgt r:embed="rId4" name="camera.wav" builtIn="1"/>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3"/>
          <p:cNvSpPr>
            <a:spLocks noGrp="1" noChangeArrowheads="1"/>
          </p:cNvSpPr>
          <p:nvPr>
            <p:ph type="body" idx="1"/>
          </p:nvPr>
        </p:nvSpPr>
        <p:spPr>
          <a:xfrm>
            <a:off x="1116013" y="692150"/>
            <a:ext cx="7848600" cy="4968875"/>
          </a:xfrm>
        </p:spPr>
        <p:txBody>
          <a:bodyPr/>
          <a:lstStyle/>
          <a:p>
            <a:pPr algn="ctr">
              <a:buFont typeface="Wingdings" pitchFamily="2" charset="2"/>
              <a:buNone/>
            </a:pPr>
            <a:endParaRPr lang="tr-TR" sz="2400">
              <a:solidFill>
                <a:schemeClr val="accent2"/>
              </a:solidFill>
              <a:latin typeface="Lucida Handwriting" pitchFamily="66" charset="0"/>
            </a:endParaRPr>
          </a:p>
          <a:p>
            <a:pPr algn="ctr">
              <a:buFont typeface="Wingdings" pitchFamily="2" charset="2"/>
              <a:buNone/>
            </a:pPr>
            <a:r>
              <a:rPr lang="tr-TR" sz="2400">
                <a:solidFill>
                  <a:schemeClr val="accent2"/>
                </a:solidFill>
                <a:latin typeface="Lucida Handwriting" pitchFamily="66" charset="0"/>
              </a:rPr>
              <a:t>Üniversite giriş sınavı ile ilgili olumsuz düşünceler ve başaramayacağına dair inançlar aşılması zor olan en büyük engel ve geçilmesi güç olan en büyük rakiptir. </a:t>
            </a:r>
          </a:p>
          <a:p>
            <a:pPr algn="ctr">
              <a:buFont typeface="Wingdings" pitchFamily="2" charset="2"/>
              <a:buNone/>
            </a:pPr>
            <a:r>
              <a:rPr lang="tr-TR" sz="2400">
                <a:solidFill>
                  <a:schemeClr val="accent2"/>
                </a:solidFill>
                <a:latin typeface="Lucida Handwriting" pitchFamily="66" charset="0"/>
              </a:rPr>
              <a:t>Bu yüzden başaramayacağınıza dair inançlarınız varsa hemen bunlardan kurtulun.</a:t>
            </a:r>
          </a:p>
        </p:txBody>
      </p:sp>
    </p:spTree>
  </p:cSld>
  <p:clrMapOvr>
    <a:masterClrMapping/>
  </p:clrMapOvr>
  <p:transition>
    <p:checker/>
    <p:sndAc>
      <p:stSnd>
        <p:snd r:embed="rId2" name="chimes.wav" builtIn="1"/>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29699">
                                            <p:txEl>
                                              <p:pRg st="1" end="1"/>
                                            </p:txEl>
                                          </p:spTgt>
                                        </p:tgtEl>
                                        <p:attrNameLst>
                                          <p:attrName>style.visibility</p:attrName>
                                        </p:attrNameLst>
                                      </p:cBhvr>
                                      <p:to>
                                        <p:strVal val="visible"/>
                                      </p:to>
                                    </p:set>
                                    <p:anim calcmode="lin" valueType="num">
                                      <p:cBhvr>
                                        <p:cTn id="7" dur="500" fill="hold"/>
                                        <p:tgtEl>
                                          <p:spTgt spid="29699">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29699">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29699">
                                            <p:txEl>
                                              <p:pRg st="1" end="1"/>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3" name="drumroll.wav" builtIn="1"/>
                                        </p:tgtEl>
                                      </p:cMediaNode>
                                    </p:audio>
                                  </p:subTnLst>
                                </p:cTn>
                              </p:par>
                            </p:childTnLst>
                          </p:cTn>
                        </p:par>
                        <p:par>
                          <p:cTn id="10" fill="hold">
                            <p:stCondLst>
                              <p:cond delay="500"/>
                            </p:stCondLst>
                            <p:childTnLst>
                              <p:par>
                                <p:cTn id="11" presetID="53" presetClass="entr" presetSubtype="0" fill="hold" grpId="0" nodeType="afterEffect">
                                  <p:stCondLst>
                                    <p:cond delay="0"/>
                                  </p:stCondLst>
                                  <p:childTnLst>
                                    <p:set>
                                      <p:cBhvr>
                                        <p:cTn id="12" dur="1" fill="hold">
                                          <p:stCondLst>
                                            <p:cond delay="0"/>
                                          </p:stCondLst>
                                        </p:cTn>
                                        <p:tgtEl>
                                          <p:spTgt spid="29699">
                                            <p:txEl>
                                              <p:pRg st="2" end="2"/>
                                            </p:txEl>
                                          </p:spTgt>
                                        </p:tgtEl>
                                        <p:attrNameLst>
                                          <p:attrName>style.visibility</p:attrName>
                                        </p:attrNameLst>
                                      </p:cBhvr>
                                      <p:to>
                                        <p:strVal val="visible"/>
                                      </p:to>
                                    </p:set>
                                    <p:anim calcmode="lin" valueType="num">
                                      <p:cBhvr>
                                        <p:cTn id="13" dur="500" fill="hold"/>
                                        <p:tgtEl>
                                          <p:spTgt spid="29699">
                                            <p:txEl>
                                              <p:pRg st="2" end="2"/>
                                            </p:txEl>
                                          </p:spTgt>
                                        </p:tgtEl>
                                        <p:attrNameLst>
                                          <p:attrName>ppt_w</p:attrName>
                                        </p:attrNameLst>
                                      </p:cBhvr>
                                      <p:tavLst>
                                        <p:tav tm="0">
                                          <p:val>
                                            <p:fltVal val="0"/>
                                          </p:val>
                                        </p:tav>
                                        <p:tav tm="100000">
                                          <p:val>
                                            <p:strVal val="#ppt_w"/>
                                          </p:val>
                                        </p:tav>
                                      </p:tavLst>
                                    </p:anim>
                                    <p:anim calcmode="lin" valueType="num">
                                      <p:cBhvr>
                                        <p:cTn id="14" dur="500" fill="hold"/>
                                        <p:tgtEl>
                                          <p:spTgt spid="29699">
                                            <p:txEl>
                                              <p:pRg st="2" end="2"/>
                                            </p:txEl>
                                          </p:spTgt>
                                        </p:tgtEl>
                                        <p:attrNameLst>
                                          <p:attrName>ppt_h</p:attrName>
                                        </p:attrNameLst>
                                      </p:cBhvr>
                                      <p:tavLst>
                                        <p:tav tm="0">
                                          <p:val>
                                            <p:fltVal val="0"/>
                                          </p:val>
                                        </p:tav>
                                        <p:tav tm="100000">
                                          <p:val>
                                            <p:strVal val="#ppt_h"/>
                                          </p:val>
                                        </p:tav>
                                      </p:tavLst>
                                    </p:anim>
                                    <p:animEffect transition="in" filter="fade">
                                      <p:cBhvr>
                                        <p:cTn id="15" dur="500"/>
                                        <p:tgtEl>
                                          <p:spTgt spid="29699">
                                            <p:txEl>
                                              <p:pRg st="2" end="2"/>
                                            </p:txEl>
                                          </p:spTgt>
                                        </p:tgtEl>
                                      </p:cBhvr>
                                    </p:animEffect>
                                  </p:childTnLst>
                                  <p:subTnLst>
                                    <p:audio>
                                      <p:cMediaNode>
                                        <p:cTn display="0" masterRel="sameClick">
                                          <p:stCondLst>
                                            <p:cond evt="begin" delay="0">
                                              <p:tn val="11"/>
                                            </p:cond>
                                          </p:stCondLst>
                                          <p:endCondLst>
                                            <p:cond evt="onStopAudio" delay="0">
                                              <p:tgtEl>
                                                <p:sldTgt/>
                                              </p:tgtEl>
                                            </p:cond>
                                          </p:endCondLst>
                                        </p:cTn>
                                        <p:tgtEl>
                                          <p:sndTgt r:embed="rId3" name="drumroll.wav" builtIn="1"/>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9"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1652588" y="908050"/>
            <a:ext cx="7491412" cy="1143000"/>
          </a:xfrm>
        </p:spPr>
        <p:txBody>
          <a:bodyPr/>
          <a:lstStyle/>
          <a:p>
            <a:pPr algn="ctr"/>
            <a:r>
              <a:rPr lang="tr-TR" sz="3200" b="1">
                <a:solidFill>
                  <a:srgbClr val="D1B62F"/>
                </a:solidFill>
                <a:latin typeface="Lucida Handwriting" pitchFamily="66" charset="0"/>
              </a:rPr>
              <a:t>MOTİVASYON NEDİR?</a:t>
            </a:r>
          </a:p>
        </p:txBody>
      </p:sp>
      <p:sp>
        <p:nvSpPr>
          <p:cNvPr id="7171" name="Rectangle 3"/>
          <p:cNvSpPr>
            <a:spLocks noGrp="1" noChangeArrowheads="1"/>
          </p:cNvSpPr>
          <p:nvPr>
            <p:ph type="body" idx="1"/>
          </p:nvPr>
        </p:nvSpPr>
        <p:spPr>
          <a:xfrm>
            <a:off x="1438275" y="2420938"/>
            <a:ext cx="7705725" cy="4221162"/>
          </a:xfrm>
        </p:spPr>
        <p:txBody>
          <a:bodyPr/>
          <a:lstStyle/>
          <a:p>
            <a:pPr>
              <a:buFont typeface="Wingdings" pitchFamily="2" charset="2"/>
              <a:buNone/>
            </a:pPr>
            <a:r>
              <a:rPr lang="tr-TR">
                <a:solidFill>
                  <a:srgbClr val="D1B62F"/>
                </a:solidFill>
              </a:rPr>
              <a:t>	</a:t>
            </a:r>
          </a:p>
          <a:p>
            <a:pPr>
              <a:buFont typeface="Wingdings" pitchFamily="2" charset="2"/>
              <a:buNone/>
            </a:pPr>
            <a:r>
              <a:rPr lang="tr-TR" sz="2800">
                <a:solidFill>
                  <a:srgbClr val="D1B62F"/>
                </a:solidFill>
                <a:latin typeface="Lucida Handwriting" pitchFamily="66" charset="0"/>
              </a:rPr>
              <a:t>	İnsan davranışlarının temelinde</a:t>
            </a:r>
          </a:p>
          <a:p>
            <a:pPr>
              <a:buFont typeface="Wingdings" pitchFamily="2" charset="2"/>
              <a:buNone/>
            </a:pPr>
            <a:r>
              <a:rPr lang="tr-TR" sz="2800">
                <a:solidFill>
                  <a:srgbClr val="D1B62F"/>
                </a:solidFill>
                <a:latin typeface="Lucida Handwriting" pitchFamily="66" charset="0"/>
              </a:rPr>
              <a:t>ihtiyaç vardır. </a:t>
            </a:r>
          </a:p>
          <a:p>
            <a:pPr>
              <a:buFont typeface="Wingdings" pitchFamily="2" charset="2"/>
              <a:buNone/>
            </a:pPr>
            <a:r>
              <a:rPr lang="tr-TR" sz="2800">
                <a:solidFill>
                  <a:srgbClr val="D1B62F"/>
                </a:solidFill>
                <a:latin typeface="Lucida Handwriting" pitchFamily="66" charset="0"/>
              </a:rPr>
              <a:t>	Bu ihtiyaçlar insanı harekete</a:t>
            </a:r>
          </a:p>
          <a:p>
            <a:pPr>
              <a:buFont typeface="Wingdings" pitchFamily="2" charset="2"/>
              <a:buNone/>
            </a:pPr>
            <a:r>
              <a:rPr lang="tr-TR" sz="2800">
                <a:solidFill>
                  <a:srgbClr val="D1B62F"/>
                </a:solidFill>
                <a:latin typeface="Lucida Handwriting" pitchFamily="66" charset="0"/>
              </a:rPr>
              <a:t> geçiren itici gücü oluşturur.</a:t>
            </a:r>
          </a:p>
          <a:p>
            <a:pPr>
              <a:buFont typeface="Wingdings" pitchFamily="2" charset="2"/>
              <a:buNone/>
            </a:pPr>
            <a:r>
              <a:rPr lang="tr-TR" sz="2800">
                <a:solidFill>
                  <a:srgbClr val="D1B62F"/>
                </a:solidFill>
                <a:latin typeface="Lucida Handwriting" pitchFamily="66" charset="0"/>
              </a:rPr>
              <a:t>	İşte bu itici güce “MOTİVASYON” </a:t>
            </a:r>
          </a:p>
          <a:p>
            <a:pPr>
              <a:buFont typeface="Wingdings" pitchFamily="2" charset="2"/>
              <a:buNone/>
            </a:pPr>
            <a:r>
              <a:rPr lang="tr-TR" sz="2800">
                <a:solidFill>
                  <a:srgbClr val="D1B62F"/>
                </a:solidFill>
                <a:latin typeface="Lucida Handwriting" pitchFamily="66" charset="0"/>
              </a:rPr>
              <a:t>adı verilir.</a:t>
            </a:r>
            <a:endParaRPr lang="tr-TR" sz="2800">
              <a:solidFill>
                <a:srgbClr val="D1B62F"/>
              </a:solidFill>
            </a:endParaRPr>
          </a:p>
        </p:txBody>
      </p:sp>
    </p:spTree>
  </p:cSld>
  <p:clrMapOvr>
    <a:masterClrMapping/>
  </p:clrMapOvr>
  <p:transition>
    <p:checker/>
    <p:sndAc>
      <p:stSnd>
        <p:snd r:embed="rId2" name="chimes.wav" builtIn="1"/>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7170"/>
                                        </p:tgtEl>
                                        <p:attrNameLst>
                                          <p:attrName>style.visibility</p:attrName>
                                        </p:attrNameLst>
                                      </p:cBhvr>
                                      <p:to>
                                        <p:strVal val="visible"/>
                                      </p:to>
                                    </p:set>
                                    <p:anim calcmode="lin" valueType="num">
                                      <p:cBhvr additive="base">
                                        <p:cTn id="7" dur="500" fill="hold"/>
                                        <p:tgtEl>
                                          <p:spTgt spid="7170"/>
                                        </p:tgtEl>
                                        <p:attrNameLst>
                                          <p:attrName>ppt_x</p:attrName>
                                        </p:attrNameLst>
                                      </p:cBhvr>
                                      <p:tavLst>
                                        <p:tav tm="0">
                                          <p:val>
                                            <p:strVal val="0-#ppt_w/2"/>
                                          </p:val>
                                        </p:tav>
                                        <p:tav tm="100000">
                                          <p:val>
                                            <p:strVal val="#ppt_x"/>
                                          </p:val>
                                        </p:tav>
                                      </p:tavLst>
                                    </p:anim>
                                    <p:anim calcmode="lin" valueType="num">
                                      <p:cBhvr additive="base">
                                        <p:cTn id="8" dur="500" fill="hold"/>
                                        <p:tgtEl>
                                          <p:spTgt spid="7170"/>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wav" builtIn="1"/>
                                        </p:tgtEl>
                                      </p:cMediaNode>
                                    </p:audio>
                                  </p:subTnLst>
                                </p:cTn>
                              </p:par>
                            </p:childTnLst>
                          </p:cTn>
                        </p:par>
                        <p:par>
                          <p:cTn id="9" fill="hold">
                            <p:stCondLst>
                              <p:cond delay="500"/>
                            </p:stCondLst>
                            <p:childTnLst>
                              <p:par>
                                <p:cTn id="10" presetID="1" presetClass="entr" presetSubtype="0" fill="hold" grpId="0" nodeType="afterEffect">
                                  <p:stCondLst>
                                    <p:cond delay="0"/>
                                  </p:stCondLst>
                                  <p:iterate type="lt">
                                    <p:tmAbs val="75"/>
                                  </p:iterate>
                                  <p:childTnLst>
                                    <p:set>
                                      <p:cBhvr>
                                        <p:cTn id="11" dur="1" fill="hold">
                                          <p:stCondLst>
                                            <p:cond delay="74"/>
                                          </p:stCondLst>
                                        </p:cTn>
                                        <p:tgtEl>
                                          <p:spTgt spid="7171">
                                            <p:txEl>
                                              <p:pRg st="1" end="1"/>
                                            </p:txEl>
                                          </p:spTgt>
                                        </p:tgtEl>
                                        <p:attrNameLst>
                                          <p:attrName>style.visibility</p:attrName>
                                        </p:attrNameLst>
                                      </p:cBhvr>
                                      <p:to>
                                        <p:strVal val="visible"/>
                                      </p:to>
                                    </p:set>
                                  </p:childTnLst>
                                </p:cTn>
                              </p:par>
                            </p:childTnLst>
                          </p:cTn>
                        </p:par>
                        <p:par>
                          <p:cTn id="12" fill="hold">
                            <p:stCondLst>
                              <p:cond delay="2675"/>
                            </p:stCondLst>
                            <p:childTnLst>
                              <p:par>
                                <p:cTn id="13" presetID="1" presetClass="entr" presetSubtype="0" fill="hold" grpId="0" nodeType="afterEffect">
                                  <p:stCondLst>
                                    <p:cond delay="0"/>
                                  </p:stCondLst>
                                  <p:iterate type="lt">
                                    <p:tmAbs val="75"/>
                                  </p:iterate>
                                  <p:childTnLst>
                                    <p:set>
                                      <p:cBhvr>
                                        <p:cTn id="14" dur="1" fill="hold">
                                          <p:stCondLst>
                                            <p:cond delay="74"/>
                                          </p:stCondLst>
                                        </p:cTn>
                                        <p:tgtEl>
                                          <p:spTgt spid="7171">
                                            <p:txEl>
                                              <p:pRg st="2" end="2"/>
                                            </p:txEl>
                                          </p:spTgt>
                                        </p:tgtEl>
                                        <p:attrNameLst>
                                          <p:attrName>style.visibility</p:attrName>
                                        </p:attrNameLst>
                                      </p:cBhvr>
                                      <p:to>
                                        <p:strVal val="visible"/>
                                      </p:to>
                                    </p:set>
                                  </p:childTnLst>
                                </p:cTn>
                              </p:par>
                            </p:childTnLst>
                          </p:cTn>
                        </p:par>
                        <p:par>
                          <p:cTn id="15" fill="hold">
                            <p:stCondLst>
                              <p:cond delay="3725"/>
                            </p:stCondLst>
                            <p:childTnLst>
                              <p:par>
                                <p:cTn id="16" presetID="1" presetClass="entr" presetSubtype="0" fill="hold" grpId="0" nodeType="afterEffect">
                                  <p:stCondLst>
                                    <p:cond delay="0"/>
                                  </p:stCondLst>
                                  <p:iterate type="lt">
                                    <p:tmAbs val="75"/>
                                  </p:iterate>
                                  <p:childTnLst>
                                    <p:set>
                                      <p:cBhvr>
                                        <p:cTn id="17" dur="1" fill="hold">
                                          <p:stCondLst>
                                            <p:cond delay="74"/>
                                          </p:stCondLst>
                                        </p:cTn>
                                        <p:tgtEl>
                                          <p:spTgt spid="7171">
                                            <p:txEl>
                                              <p:pRg st="3" end="3"/>
                                            </p:txEl>
                                          </p:spTgt>
                                        </p:tgtEl>
                                        <p:attrNameLst>
                                          <p:attrName>style.visibility</p:attrName>
                                        </p:attrNameLst>
                                      </p:cBhvr>
                                      <p:to>
                                        <p:strVal val="visible"/>
                                      </p:to>
                                    </p:set>
                                  </p:childTnLst>
                                </p:cTn>
                              </p:par>
                            </p:childTnLst>
                          </p:cTn>
                        </p:par>
                        <p:par>
                          <p:cTn id="18" fill="hold">
                            <p:stCondLst>
                              <p:cond delay="5675"/>
                            </p:stCondLst>
                            <p:childTnLst>
                              <p:par>
                                <p:cTn id="19" presetID="1" presetClass="entr" presetSubtype="0" fill="hold" grpId="0" nodeType="afterEffect">
                                  <p:stCondLst>
                                    <p:cond delay="0"/>
                                  </p:stCondLst>
                                  <p:iterate type="lt">
                                    <p:tmAbs val="75"/>
                                  </p:iterate>
                                  <p:childTnLst>
                                    <p:set>
                                      <p:cBhvr>
                                        <p:cTn id="20" dur="1" fill="hold">
                                          <p:stCondLst>
                                            <p:cond delay="74"/>
                                          </p:stCondLst>
                                        </p:cTn>
                                        <p:tgtEl>
                                          <p:spTgt spid="7171">
                                            <p:txEl>
                                              <p:pRg st="4" end="4"/>
                                            </p:txEl>
                                          </p:spTgt>
                                        </p:tgtEl>
                                        <p:attrNameLst>
                                          <p:attrName>style.visibility</p:attrName>
                                        </p:attrNameLst>
                                      </p:cBhvr>
                                      <p:to>
                                        <p:strVal val="visible"/>
                                      </p:to>
                                    </p:set>
                                  </p:childTnLst>
                                </p:cTn>
                              </p:par>
                            </p:childTnLst>
                          </p:cTn>
                        </p:par>
                        <p:par>
                          <p:cTn id="21" fill="hold">
                            <p:stCondLst>
                              <p:cond delay="7625"/>
                            </p:stCondLst>
                            <p:childTnLst>
                              <p:par>
                                <p:cTn id="22" presetID="1" presetClass="entr" presetSubtype="0" fill="hold" grpId="0" nodeType="afterEffect">
                                  <p:stCondLst>
                                    <p:cond delay="0"/>
                                  </p:stCondLst>
                                  <p:iterate type="lt">
                                    <p:tmAbs val="75"/>
                                  </p:iterate>
                                  <p:childTnLst>
                                    <p:set>
                                      <p:cBhvr>
                                        <p:cTn id="23" dur="1" fill="hold">
                                          <p:stCondLst>
                                            <p:cond delay="74"/>
                                          </p:stCondLst>
                                        </p:cTn>
                                        <p:tgtEl>
                                          <p:spTgt spid="7171">
                                            <p:txEl>
                                              <p:pRg st="5" end="5"/>
                                            </p:txEl>
                                          </p:spTgt>
                                        </p:tgtEl>
                                        <p:attrNameLst>
                                          <p:attrName>style.visibility</p:attrName>
                                        </p:attrNameLst>
                                      </p:cBhvr>
                                      <p:to>
                                        <p:strVal val="visible"/>
                                      </p:to>
                                    </p:set>
                                  </p:childTnLst>
                                </p:cTn>
                              </p:par>
                            </p:childTnLst>
                          </p:cTn>
                        </p:par>
                        <p:par>
                          <p:cTn id="24" fill="hold">
                            <p:stCondLst>
                              <p:cond delay="9650"/>
                            </p:stCondLst>
                            <p:childTnLst>
                              <p:par>
                                <p:cTn id="25" presetID="1" presetClass="entr" presetSubtype="0" fill="hold" grpId="0" nodeType="afterEffect">
                                  <p:stCondLst>
                                    <p:cond delay="0"/>
                                  </p:stCondLst>
                                  <p:iterate type="lt">
                                    <p:tmAbs val="75"/>
                                  </p:iterate>
                                  <p:childTnLst>
                                    <p:set>
                                      <p:cBhvr>
                                        <p:cTn id="26" dur="1" fill="hold">
                                          <p:stCondLst>
                                            <p:cond delay="74"/>
                                          </p:stCondLst>
                                        </p:cTn>
                                        <p:tgtEl>
                                          <p:spTgt spid="717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p:bldP spid="7171" grpId="0" uiExpand="1"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1500188" y="228600"/>
            <a:ext cx="7491412" cy="1616075"/>
          </a:xfrm>
        </p:spPr>
        <p:txBody>
          <a:bodyPr/>
          <a:lstStyle/>
          <a:p>
            <a:r>
              <a:rPr lang="tr-TR"/>
              <a:t>                </a:t>
            </a:r>
            <a:r>
              <a:rPr lang="tr-TR" sz="3600" b="1">
                <a:solidFill>
                  <a:srgbClr val="FF99CC"/>
                </a:solidFill>
                <a:latin typeface="Lucida Handwriting" pitchFamily="66" charset="0"/>
              </a:rPr>
              <a:t>DEMİRYOLU İŞÇİSİ</a:t>
            </a:r>
            <a:r>
              <a:rPr lang="tr-TR"/>
              <a:t>              </a:t>
            </a:r>
          </a:p>
        </p:txBody>
      </p:sp>
      <p:sp>
        <p:nvSpPr>
          <p:cNvPr id="40963" name="Rectangle 3"/>
          <p:cNvSpPr>
            <a:spLocks noGrp="1" noChangeArrowheads="1"/>
          </p:cNvSpPr>
          <p:nvPr>
            <p:ph type="body" idx="1"/>
          </p:nvPr>
        </p:nvSpPr>
        <p:spPr>
          <a:xfrm>
            <a:off x="1500188" y="1844675"/>
            <a:ext cx="7491412" cy="4752975"/>
          </a:xfrm>
        </p:spPr>
        <p:txBody>
          <a:bodyPr/>
          <a:lstStyle/>
          <a:p>
            <a:pPr>
              <a:buFont typeface="Wingdings" pitchFamily="2" charset="2"/>
              <a:buNone/>
            </a:pPr>
            <a:r>
              <a:rPr lang="tr-TR" sz="1400">
                <a:solidFill>
                  <a:srgbClr val="D1B62F"/>
                </a:solidFill>
                <a:latin typeface="Lucida Handwriting" pitchFamily="66" charset="0"/>
              </a:rPr>
              <a:t>	</a:t>
            </a:r>
            <a:r>
              <a:rPr lang="tr-TR" sz="1800">
                <a:solidFill>
                  <a:srgbClr val="D1B62F"/>
                </a:solidFill>
                <a:latin typeface="Lucida Handwriting" pitchFamily="66" charset="0"/>
              </a:rPr>
              <a:t>Nick adında bir demiryolu işçisinin öyküsü bu. Nick</a:t>
            </a:r>
          </a:p>
          <a:p>
            <a:pPr>
              <a:buFont typeface="Wingdings" pitchFamily="2" charset="2"/>
              <a:buNone/>
            </a:pPr>
            <a:r>
              <a:rPr lang="tr-TR" sz="1800">
                <a:solidFill>
                  <a:srgbClr val="D1B62F"/>
                </a:solidFill>
                <a:latin typeface="Lucida Handwriting" pitchFamily="66" charset="0"/>
              </a:rPr>
              <a:t>güçlü, sağlıklı bir demiryolu işçisi. Arkadaşlarıyla ilişki</a:t>
            </a:r>
          </a:p>
          <a:p>
            <a:pPr>
              <a:buFont typeface="Wingdings" pitchFamily="2" charset="2"/>
              <a:buNone/>
            </a:pPr>
            <a:r>
              <a:rPr lang="tr-TR" sz="1800">
                <a:solidFill>
                  <a:srgbClr val="D1B62F"/>
                </a:solidFill>
                <a:latin typeface="Lucida Handwriting" pitchFamily="66" charset="0"/>
              </a:rPr>
              <a:t>si iyi ve işini iyi yapan güvenilir bir insan. Ne var ki ,</a:t>
            </a:r>
          </a:p>
          <a:p>
            <a:pPr>
              <a:buFont typeface="Wingdings" pitchFamily="2" charset="2"/>
              <a:buNone/>
            </a:pPr>
            <a:r>
              <a:rPr lang="tr-TR" sz="1800">
                <a:solidFill>
                  <a:srgbClr val="D1B62F"/>
                </a:solidFill>
                <a:latin typeface="Lucida Handwriting" pitchFamily="66" charset="0"/>
              </a:rPr>
              <a:t>kötümser birisi, her şeyin kötüsünü beler ve başına hep </a:t>
            </a:r>
          </a:p>
          <a:p>
            <a:pPr>
              <a:buFont typeface="Wingdings" pitchFamily="2" charset="2"/>
              <a:buNone/>
            </a:pPr>
            <a:r>
              <a:rPr lang="tr-TR" sz="1800">
                <a:solidFill>
                  <a:srgbClr val="D1B62F"/>
                </a:solidFill>
                <a:latin typeface="Lucida Handwriting" pitchFamily="66" charset="0"/>
              </a:rPr>
              <a:t>kötü şeylerin geleceğine inandırır kendisini.</a:t>
            </a:r>
          </a:p>
          <a:p>
            <a:pPr>
              <a:buFont typeface="Wingdings" pitchFamily="2" charset="2"/>
              <a:buNone/>
            </a:pPr>
            <a:r>
              <a:rPr lang="tr-TR" sz="1800">
                <a:solidFill>
                  <a:srgbClr val="D1B62F"/>
                </a:solidFill>
                <a:latin typeface="Lucida Handwriting" pitchFamily="66" charset="0"/>
              </a:rPr>
              <a:t>	Bir yaz günü tren işçileri, ustabaşının doğum günü</a:t>
            </a:r>
          </a:p>
          <a:p>
            <a:pPr>
              <a:buFont typeface="Wingdings" pitchFamily="2" charset="2"/>
              <a:buNone/>
            </a:pPr>
            <a:r>
              <a:rPr lang="tr-TR" sz="1800">
                <a:solidFill>
                  <a:srgbClr val="D1B62F"/>
                </a:solidFill>
                <a:latin typeface="Lucida Handwriting" pitchFamily="66" charset="0"/>
              </a:rPr>
              <a:t>nedeniyle bir saat önceden bırakırlar çalışmayı. Tamir</a:t>
            </a:r>
          </a:p>
          <a:p>
            <a:pPr>
              <a:buFont typeface="Wingdings" pitchFamily="2" charset="2"/>
              <a:buNone/>
            </a:pPr>
            <a:r>
              <a:rPr lang="tr-TR" sz="1800">
                <a:solidFill>
                  <a:srgbClr val="D1B62F"/>
                </a:solidFill>
                <a:latin typeface="Lucida Handwriting" pitchFamily="66" charset="0"/>
              </a:rPr>
              <a:t>için gelmiş olan bir soğutucu vagonunun içine girer </a:t>
            </a:r>
          </a:p>
          <a:p>
            <a:pPr>
              <a:buFont typeface="Wingdings" pitchFamily="2" charset="2"/>
              <a:buNone/>
            </a:pPr>
            <a:r>
              <a:rPr lang="tr-TR" sz="1800">
                <a:solidFill>
                  <a:srgbClr val="D1B62F"/>
                </a:solidFill>
                <a:latin typeface="Lucida Handwriting" pitchFamily="66" charset="0"/>
              </a:rPr>
              <a:t>Nick, yanlışlıkla içerden kapatır kapıyı, kendini soğutu</a:t>
            </a:r>
          </a:p>
          <a:p>
            <a:pPr>
              <a:buFont typeface="Wingdings" pitchFamily="2" charset="2"/>
              <a:buNone/>
            </a:pPr>
            <a:r>
              <a:rPr lang="tr-TR" sz="1800">
                <a:solidFill>
                  <a:srgbClr val="D1B62F"/>
                </a:solidFill>
                <a:latin typeface="Lucida Handwriting" pitchFamily="66" charset="0"/>
              </a:rPr>
              <a:t>cu vagona kilitler. Diğer işçiler Nick’in  kendilerinden </a:t>
            </a:r>
          </a:p>
          <a:p>
            <a:pPr>
              <a:buFont typeface="Wingdings" pitchFamily="2" charset="2"/>
              <a:buNone/>
            </a:pPr>
            <a:r>
              <a:rPr lang="tr-TR" sz="1800">
                <a:solidFill>
                  <a:srgbClr val="D1B62F"/>
                </a:solidFill>
                <a:latin typeface="Lucida Handwriting" pitchFamily="66" charset="0"/>
              </a:rPr>
              <a:t>önce çıktığını düşünürler. Nick kapıyı tekmeler, bağırır,</a:t>
            </a:r>
          </a:p>
          <a:p>
            <a:pPr>
              <a:buFont typeface="Wingdings" pitchFamily="2" charset="2"/>
              <a:buNone/>
            </a:pPr>
            <a:r>
              <a:rPr lang="tr-TR" sz="1800">
                <a:solidFill>
                  <a:srgbClr val="D1B62F"/>
                </a:solidFill>
                <a:latin typeface="Lucida Handwriting" pitchFamily="66" charset="0"/>
              </a:rPr>
              <a:t>ama kimse duymaz, duyanlar da bu tür seslerin sürekli </a:t>
            </a:r>
          </a:p>
          <a:p>
            <a:pPr>
              <a:buFont typeface="Wingdings" pitchFamily="2" charset="2"/>
              <a:buNone/>
            </a:pPr>
            <a:r>
              <a:rPr lang="tr-TR" sz="1800">
                <a:solidFill>
                  <a:srgbClr val="D1B62F"/>
                </a:solidFill>
                <a:latin typeface="Lucida Handwriting" pitchFamily="66" charset="0"/>
              </a:rPr>
              <a:t>geldiği bir ortamda çalıştıkları için kulak asmazlar bu</a:t>
            </a:r>
          </a:p>
          <a:p>
            <a:pPr>
              <a:buFont typeface="Wingdings" pitchFamily="2" charset="2"/>
              <a:buNone/>
            </a:pPr>
            <a:r>
              <a:rPr lang="tr-TR" sz="1800">
                <a:solidFill>
                  <a:srgbClr val="D1B62F"/>
                </a:solidFill>
                <a:latin typeface="Lucida Handwriting" pitchFamily="66" charset="0"/>
              </a:rPr>
              <a:t>gürültülere…. </a:t>
            </a:r>
            <a:endParaRPr lang="tr-TR" sz="1400">
              <a:solidFill>
                <a:srgbClr val="D1B62F"/>
              </a:solidFill>
              <a:latin typeface="Lucida Handwriting" pitchFamily="66" charset="0"/>
            </a:endParaRPr>
          </a:p>
        </p:txBody>
      </p:sp>
      <p:pic>
        <p:nvPicPr>
          <p:cNvPr id="40964" name="Picture 4" descr="j0199549"/>
          <p:cNvPicPr>
            <a:picLocks noChangeAspect="1" noChangeArrowheads="1"/>
          </p:cNvPicPr>
          <p:nvPr/>
        </p:nvPicPr>
        <p:blipFill>
          <a:blip r:embed="rId3"/>
          <a:srcRect/>
          <a:stretch>
            <a:fillRect/>
          </a:stretch>
        </p:blipFill>
        <p:spPr bwMode="auto">
          <a:xfrm>
            <a:off x="1908175" y="333375"/>
            <a:ext cx="1670050" cy="1439863"/>
          </a:xfrm>
          <a:prstGeom prst="rect">
            <a:avLst/>
          </a:prstGeom>
          <a:noFill/>
        </p:spPr>
      </p:pic>
    </p:spTree>
  </p:cSld>
  <p:clrMapOvr>
    <a:masterClrMapping/>
  </p:clrMapOvr>
  <p:transition>
    <p:checker/>
    <p:sndAc>
      <p:stSnd>
        <p:snd r:embed="rId2" name="chimes.wav" builtIn="1"/>
      </p:stSnd>
    </p:sndAc>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type="body" idx="1"/>
          </p:nvPr>
        </p:nvSpPr>
        <p:spPr>
          <a:xfrm>
            <a:off x="1331913" y="593725"/>
            <a:ext cx="7526367" cy="6049985"/>
          </a:xfrm>
        </p:spPr>
        <p:txBody>
          <a:bodyPr/>
          <a:lstStyle/>
          <a:p>
            <a:pPr>
              <a:buFont typeface="Wingdings" pitchFamily="2" charset="2"/>
              <a:buNone/>
            </a:pPr>
            <a:r>
              <a:rPr lang="tr-TR" sz="1800" dirty="0">
                <a:solidFill>
                  <a:srgbClr val="D1B62F"/>
                </a:solidFill>
                <a:latin typeface="Lucida Handwriting" pitchFamily="66" charset="0"/>
              </a:rPr>
              <a:t>	</a:t>
            </a:r>
            <a:r>
              <a:rPr lang="tr-TR" sz="1800" dirty="0" err="1">
                <a:solidFill>
                  <a:srgbClr val="D1B62F"/>
                </a:solidFill>
                <a:latin typeface="Lucida Handwriting" pitchFamily="66" charset="0"/>
              </a:rPr>
              <a:t>Nick</a:t>
            </a:r>
            <a:r>
              <a:rPr lang="tr-TR" sz="1800" dirty="0">
                <a:solidFill>
                  <a:srgbClr val="D1B62F"/>
                </a:solidFill>
                <a:latin typeface="Lucida Handwriting" pitchFamily="66" charset="0"/>
              </a:rPr>
              <a:t> burada donarak öleceğinden korkmaya aşlar ve</a:t>
            </a:r>
          </a:p>
          <a:p>
            <a:pPr>
              <a:buFont typeface="Wingdings" pitchFamily="2" charset="2"/>
              <a:buNone/>
            </a:pPr>
            <a:r>
              <a:rPr lang="tr-TR" sz="1800" dirty="0">
                <a:solidFill>
                  <a:srgbClr val="D1B62F"/>
                </a:solidFill>
                <a:latin typeface="Lucida Handwriting" pitchFamily="66" charset="0"/>
              </a:rPr>
              <a:t>buna inandırır kendini. Eğer buradan çıkamazsam</a:t>
            </a:r>
          </a:p>
          <a:p>
            <a:pPr>
              <a:buFont typeface="Wingdings" pitchFamily="2" charset="2"/>
              <a:buNone/>
            </a:pPr>
            <a:r>
              <a:rPr lang="tr-TR" sz="1800" dirty="0">
                <a:solidFill>
                  <a:srgbClr val="D1B62F"/>
                </a:solidFill>
                <a:latin typeface="Lucida Handwriting" pitchFamily="66" charset="0"/>
              </a:rPr>
              <a:t>kaskatı donacağım diye düşünmeye başlar. İçeride  yarı</a:t>
            </a:r>
          </a:p>
          <a:p>
            <a:pPr>
              <a:buFont typeface="Wingdings" pitchFamily="2" charset="2"/>
              <a:buNone/>
            </a:pPr>
            <a:r>
              <a:rPr lang="tr-TR" sz="1800" dirty="0">
                <a:solidFill>
                  <a:srgbClr val="D1B62F"/>
                </a:solidFill>
                <a:latin typeface="Lucida Handwriting" pitchFamily="66" charset="0"/>
              </a:rPr>
              <a:t>sı yırtılmış bir karton kutunun içine  girer, titremeye</a:t>
            </a:r>
          </a:p>
          <a:p>
            <a:pPr>
              <a:buFont typeface="Wingdings" pitchFamily="2" charset="2"/>
              <a:buNone/>
            </a:pPr>
            <a:r>
              <a:rPr lang="tr-TR" sz="1800" dirty="0">
                <a:solidFill>
                  <a:srgbClr val="D1B62F"/>
                </a:solidFill>
                <a:latin typeface="Lucida Handwriting" pitchFamily="66" charset="0"/>
              </a:rPr>
              <a:t>başlar. Eline geçirdiği bir kağıda karısına ve ailesine </a:t>
            </a:r>
          </a:p>
          <a:p>
            <a:pPr>
              <a:buFont typeface="Wingdings" pitchFamily="2" charset="2"/>
              <a:buNone/>
            </a:pPr>
            <a:r>
              <a:rPr lang="tr-TR" sz="1800" dirty="0">
                <a:solidFill>
                  <a:srgbClr val="D1B62F"/>
                </a:solidFill>
                <a:latin typeface="Lucida Handwriting" pitchFamily="66" charset="0"/>
              </a:rPr>
              <a:t>son düşüncelerini içeren bir mektup yazar: Çok soğuk,</a:t>
            </a:r>
          </a:p>
          <a:p>
            <a:pPr>
              <a:buFont typeface="Wingdings" pitchFamily="2" charset="2"/>
              <a:buNone/>
            </a:pPr>
            <a:r>
              <a:rPr lang="tr-TR" sz="1800" dirty="0">
                <a:solidFill>
                  <a:srgbClr val="D1B62F"/>
                </a:solidFill>
                <a:latin typeface="Lucida Handwriting" pitchFamily="66" charset="0"/>
              </a:rPr>
              <a:t>bedenim hissizleşmeye başladı. Bir uyusam! Bunlar </a:t>
            </a:r>
          </a:p>
          <a:p>
            <a:pPr>
              <a:buFont typeface="Wingdings" pitchFamily="2" charset="2"/>
              <a:buNone/>
            </a:pPr>
            <a:r>
              <a:rPr lang="tr-TR" sz="1800" dirty="0">
                <a:solidFill>
                  <a:srgbClr val="D1B62F"/>
                </a:solidFill>
                <a:latin typeface="Lucida Handwriting" pitchFamily="66" charset="0"/>
              </a:rPr>
              <a:t>benim son sözlerim olabilir.</a:t>
            </a:r>
          </a:p>
          <a:p>
            <a:pPr>
              <a:buFont typeface="Wingdings" pitchFamily="2" charset="2"/>
              <a:buNone/>
            </a:pPr>
            <a:r>
              <a:rPr lang="tr-TR" sz="1800" dirty="0">
                <a:solidFill>
                  <a:srgbClr val="D1B62F"/>
                </a:solidFill>
                <a:latin typeface="Lucida Handwriting" pitchFamily="66" charset="0"/>
              </a:rPr>
              <a:t>	Ertesi gün soğutucu vagonun kapısını açan işçiler, </a:t>
            </a:r>
          </a:p>
          <a:p>
            <a:pPr>
              <a:buFont typeface="Wingdings" pitchFamily="2" charset="2"/>
              <a:buNone/>
            </a:pPr>
            <a:r>
              <a:rPr lang="tr-TR" sz="1800" dirty="0" err="1">
                <a:solidFill>
                  <a:srgbClr val="D1B62F"/>
                </a:solidFill>
                <a:latin typeface="Lucida Handwriting" pitchFamily="66" charset="0"/>
              </a:rPr>
              <a:t>Nick’in</a:t>
            </a:r>
            <a:r>
              <a:rPr lang="tr-TR" sz="1800" dirty="0">
                <a:solidFill>
                  <a:srgbClr val="D1B62F"/>
                </a:solidFill>
                <a:latin typeface="Lucida Handwriting" pitchFamily="66" charset="0"/>
              </a:rPr>
              <a:t> donmuş bedenini bulurlar. Üzerinde  yapılan</a:t>
            </a:r>
          </a:p>
          <a:p>
            <a:pPr>
              <a:buFont typeface="Wingdings" pitchFamily="2" charset="2"/>
              <a:buNone/>
            </a:pPr>
            <a:r>
              <a:rPr lang="tr-TR" sz="1800" dirty="0">
                <a:solidFill>
                  <a:srgbClr val="D1B62F"/>
                </a:solidFill>
                <a:latin typeface="Lucida Handwriting" pitchFamily="66" charset="0"/>
              </a:rPr>
              <a:t>otopsi , onun donarak öldüğünü göstermektedir. </a:t>
            </a:r>
          </a:p>
          <a:p>
            <a:pPr>
              <a:buFont typeface="Wingdings" pitchFamily="2" charset="2"/>
              <a:buNone/>
            </a:pPr>
            <a:r>
              <a:rPr lang="tr-TR" sz="1800" dirty="0">
                <a:solidFill>
                  <a:srgbClr val="D1B62F"/>
                </a:solidFill>
                <a:latin typeface="Lucida Handwriting" pitchFamily="66" charset="0"/>
              </a:rPr>
              <a:t>	Fakat  bu olayı olağanüstü yapan,soğutucu vagonun</a:t>
            </a:r>
          </a:p>
          <a:p>
            <a:pPr>
              <a:buFont typeface="Wingdings" pitchFamily="2" charset="2"/>
              <a:buNone/>
            </a:pPr>
            <a:r>
              <a:rPr lang="tr-TR" sz="1800" dirty="0">
                <a:solidFill>
                  <a:srgbClr val="D1B62F"/>
                </a:solidFill>
                <a:latin typeface="Lucida Handwriting" pitchFamily="66" charset="0"/>
              </a:rPr>
              <a:t>soğutma motorunun bozuk ve çalışmıyor olmasıdır. </a:t>
            </a:r>
          </a:p>
          <a:p>
            <a:pPr>
              <a:buFont typeface="Wingdings" pitchFamily="2" charset="2"/>
              <a:buNone/>
            </a:pPr>
            <a:r>
              <a:rPr lang="tr-TR" sz="1800" dirty="0">
                <a:solidFill>
                  <a:srgbClr val="D1B62F"/>
                </a:solidFill>
                <a:latin typeface="Lucida Handwriting" pitchFamily="66" charset="0"/>
              </a:rPr>
              <a:t>vagonun içindeki ısı 18 derecedir ve vagonda bol hava</a:t>
            </a:r>
          </a:p>
          <a:p>
            <a:pPr>
              <a:buFont typeface="Wingdings" pitchFamily="2" charset="2"/>
              <a:buNone/>
            </a:pPr>
            <a:r>
              <a:rPr lang="tr-TR" sz="1800" dirty="0">
                <a:solidFill>
                  <a:srgbClr val="D1B62F"/>
                </a:solidFill>
                <a:latin typeface="Lucida Handwriting" pitchFamily="66" charset="0"/>
              </a:rPr>
              <a:t>vardır.</a:t>
            </a:r>
          </a:p>
          <a:p>
            <a:pPr>
              <a:buFont typeface="Wingdings" pitchFamily="2" charset="2"/>
              <a:buNone/>
            </a:pPr>
            <a:r>
              <a:rPr lang="tr-TR" sz="1800" dirty="0">
                <a:solidFill>
                  <a:srgbClr val="D1B62F"/>
                </a:solidFill>
                <a:latin typeface="Lucida Handwriting" pitchFamily="66" charset="0"/>
              </a:rPr>
              <a:t>	</a:t>
            </a:r>
            <a:r>
              <a:rPr lang="tr-TR" sz="1800" dirty="0" err="1">
                <a:solidFill>
                  <a:srgbClr val="D1B62F"/>
                </a:solidFill>
                <a:latin typeface="Lucida Handwriting" pitchFamily="66" charset="0"/>
              </a:rPr>
              <a:t>Nick</a:t>
            </a:r>
            <a:r>
              <a:rPr lang="tr-TR" sz="1800" dirty="0">
                <a:solidFill>
                  <a:srgbClr val="D1B62F"/>
                </a:solidFill>
                <a:latin typeface="Lucida Handwriting" pitchFamily="66" charset="0"/>
              </a:rPr>
              <a:t> kendini orada donarak öleceğine öylesine </a:t>
            </a:r>
          </a:p>
          <a:p>
            <a:pPr>
              <a:buFont typeface="Wingdings" pitchFamily="2" charset="2"/>
              <a:buNone/>
            </a:pPr>
            <a:r>
              <a:rPr lang="tr-TR" sz="1800" dirty="0">
                <a:solidFill>
                  <a:srgbClr val="D1B62F"/>
                </a:solidFill>
                <a:latin typeface="Lucida Handwriting" pitchFamily="66" charset="0"/>
              </a:rPr>
              <a:t>inandırmıştır ki bu inancı kendini gerçekleştiren bir </a:t>
            </a:r>
          </a:p>
          <a:p>
            <a:pPr>
              <a:buFont typeface="Wingdings" pitchFamily="2" charset="2"/>
              <a:buNone/>
            </a:pPr>
            <a:r>
              <a:rPr lang="tr-TR" sz="1800" dirty="0">
                <a:solidFill>
                  <a:srgbClr val="D1B62F"/>
                </a:solidFill>
                <a:latin typeface="Lucida Handwriting" pitchFamily="66" charset="0"/>
              </a:rPr>
              <a:t>kehanet olmuştur.</a:t>
            </a:r>
          </a:p>
          <a:p>
            <a:pPr>
              <a:buFont typeface="Wingdings" pitchFamily="2" charset="2"/>
              <a:buNone/>
            </a:pPr>
            <a:endParaRPr lang="tr-TR" sz="1800" dirty="0">
              <a:solidFill>
                <a:srgbClr val="D1B62F"/>
              </a:solidFill>
              <a:latin typeface="Lucida Handwriting" pitchFamily="66" charset="0"/>
            </a:endParaRPr>
          </a:p>
        </p:txBody>
      </p:sp>
    </p:spTree>
  </p:cSld>
  <p:clrMapOvr>
    <a:masterClrMapping/>
  </p:clrMapOvr>
  <p:transition>
    <p:checker/>
    <p:sndAc>
      <p:stSnd>
        <p:snd r:embed="rId2" name="chimes.wav" builtIn="1"/>
      </p:stSnd>
    </p:sndAc>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algn="ctr"/>
            <a:r>
              <a:rPr lang="tr-TR" sz="4000">
                <a:solidFill>
                  <a:srgbClr val="FF0066"/>
                </a:solidFill>
                <a:latin typeface="Monotype Corsiva" pitchFamily="66" charset="0"/>
              </a:rPr>
              <a:t>SONUÇ</a:t>
            </a:r>
          </a:p>
        </p:txBody>
      </p:sp>
      <p:sp>
        <p:nvSpPr>
          <p:cNvPr id="43011" name="Rectangle 3"/>
          <p:cNvSpPr>
            <a:spLocks noGrp="1" noChangeArrowheads="1"/>
          </p:cNvSpPr>
          <p:nvPr>
            <p:ph type="body" idx="1"/>
          </p:nvPr>
        </p:nvSpPr>
        <p:spPr>
          <a:xfrm>
            <a:off x="1500188" y="1268413"/>
            <a:ext cx="7491412" cy="5184775"/>
          </a:xfrm>
        </p:spPr>
        <p:txBody>
          <a:bodyPr/>
          <a:lstStyle/>
          <a:p>
            <a:pPr algn="ctr">
              <a:buFont typeface="Wingdings" pitchFamily="2" charset="2"/>
              <a:buNone/>
            </a:pPr>
            <a:r>
              <a:rPr lang="tr-TR">
                <a:solidFill>
                  <a:srgbClr val="3366FF"/>
                </a:solidFill>
                <a:latin typeface="Lucida Handwriting" pitchFamily="66" charset="0"/>
              </a:rPr>
              <a:t>İNANÇLARIMIZ SONUCU </a:t>
            </a:r>
          </a:p>
          <a:p>
            <a:pPr algn="ctr">
              <a:buFont typeface="Wingdings" pitchFamily="2" charset="2"/>
              <a:buNone/>
            </a:pPr>
            <a:r>
              <a:rPr lang="tr-TR">
                <a:solidFill>
                  <a:srgbClr val="3366FF"/>
                </a:solidFill>
                <a:latin typeface="Lucida Handwriting" pitchFamily="66" charset="0"/>
              </a:rPr>
              <a:t>ETKİLER</a:t>
            </a:r>
          </a:p>
          <a:p>
            <a:pPr algn="ctr">
              <a:buFont typeface="Wingdings" pitchFamily="2" charset="2"/>
              <a:buNone/>
            </a:pPr>
            <a:r>
              <a:rPr lang="tr-TR">
                <a:solidFill>
                  <a:srgbClr val="3366FF"/>
                </a:solidFill>
                <a:latin typeface="Lucida Handwriting" pitchFamily="66" charset="0"/>
              </a:rPr>
              <a:t>BAŞARACAĞINIZA İNANMIYORSANIZ </a:t>
            </a:r>
          </a:p>
          <a:p>
            <a:pPr algn="ctr">
              <a:buFont typeface="Wingdings" pitchFamily="2" charset="2"/>
              <a:buNone/>
            </a:pPr>
            <a:r>
              <a:rPr lang="tr-TR">
                <a:solidFill>
                  <a:srgbClr val="3366FF"/>
                </a:solidFill>
                <a:latin typeface="Lucida Handwriting" pitchFamily="66" charset="0"/>
              </a:rPr>
              <a:t>BAŞARAMAZSINIZ</a:t>
            </a:r>
          </a:p>
          <a:p>
            <a:pPr>
              <a:buFont typeface="Wingdings" pitchFamily="2" charset="2"/>
              <a:buNone/>
            </a:pPr>
            <a:endParaRPr lang="tr-TR">
              <a:solidFill>
                <a:srgbClr val="3366FF"/>
              </a:solidFill>
              <a:latin typeface="Lucida Handwriting" pitchFamily="66" charset="0"/>
            </a:endParaRPr>
          </a:p>
          <a:p>
            <a:pPr>
              <a:buFont typeface="Wingdings" pitchFamily="2" charset="2"/>
              <a:buNone/>
            </a:pPr>
            <a:r>
              <a:rPr lang="tr-TR">
                <a:solidFill>
                  <a:srgbClr val="3366FF"/>
                </a:solidFill>
                <a:latin typeface="Lucida Handwriting" pitchFamily="66" charset="0"/>
              </a:rPr>
              <a:t>O HALDE;</a:t>
            </a:r>
          </a:p>
          <a:p>
            <a:pPr>
              <a:buFont typeface="Wingdings" pitchFamily="2" charset="2"/>
              <a:buNone/>
            </a:pPr>
            <a:r>
              <a:rPr lang="tr-TR">
                <a:solidFill>
                  <a:srgbClr val="3366FF"/>
                </a:solidFill>
                <a:latin typeface="Lucida Handwriting" pitchFamily="66" charset="0"/>
              </a:rPr>
              <a:t>BAŞARMAK İÇİN</a:t>
            </a:r>
          </a:p>
          <a:p>
            <a:pPr>
              <a:buFont typeface="Wingdings" pitchFamily="2" charset="2"/>
              <a:buNone/>
            </a:pPr>
            <a:r>
              <a:rPr lang="tr-TR">
                <a:solidFill>
                  <a:srgbClr val="3366FF"/>
                </a:solidFill>
                <a:latin typeface="Lucida Handwriting" pitchFamily="66" charset="0"/>
              </a:rPr>
              <a:t>İNANMALISINIZ</a:t>
            </a:r>
          </a:p>
        </p:txBody>
      </p:sp>
      <p:pic>
        <p:nvPicPr>
          <p:cNvPr id="43012" name="Picture 4" descr="adalet29e140"/>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6948488" y="4149725"/>
            <a:ext cx="1965325" cy="2447925"/>
          </a:xfrm>
          <a:prstGeom prst="rect">
            <a:avLst/>
          </a:prstGeom>
          <a:noFill/>
          <a:ln w="9525">
            <a:noFill/>
            <a:miter lim="800000"/>
            <a:headEnd/>
            <a:tailEnd/>
          </a:ln>
          <a:effectLst/>
        </p:spPr>
      </p:pic>
    </p:spTree>
  </p:cSld>
  <p:clrMapOvr>
    <a:masterClrMapping/>
  </p:clrMapOvr>
  <p:transition>
    <p:checker/>
    <p:sndAc>
      <p:stSnd>
        <p:snd r:embed="rId2" name="chimes.wav" builtIn="1"/>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43010"/>
                                        </p:tgtEl>
                                        <p:attrNameLst>
                                          <p:attrName>style.visibility</p:attrName>
                                        </p:attrNameLst>
                                      </p:cBhvr>
                                      <p:to>
                                        <p:strVal val="visible"/>
                                      </p:to>
                                    </p:set>
                                    <p:anim calcmode="lin" valueType="num">
                                      <p:cBhvr>
                                        <p:cTn id="7" dur="500" fill="hold"/>
                                        <p:tgtEl>
                                          <p:spTgt spid="43010"/>
                                        </p:tgtEl>
                                        <p:attrNameLst>
                                          <p:attrName>ppt_w</p:attrName>
                                        </p:attrNameLst>
                                      </p:cBhvr>
                                      <p:tavLst>
                                        <p:tav tm="0">
                                          <p:val>
                                            <p:fltVal val="0"/>
                                          </p:val>
                                        </p:tav>
                                        <p:tav tm="100000">
                                          <p:val>
                                            <p:strVal val="#ppt_w"/>
                                          </p:val>
                                        </p:tav>
                                      </p:tavLst>
                                    </p:anim>
                                    <p:anim calcmode="lin" valueType="num">
                                      <p:cBhvr>
                                        <p:cTn id="8" dur="500" fill="hold"/>
                                        <p:tgtEl>
                                          <p:spTgt spid="43010"/>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43011">
                                            <p:txEl>
                                              <p:pRg st="0" end="0"/>
                                            </p:txEl>
                                          </p:spTgt>
                                        </p:tgtEl>
                                        <p:attrNameLst>
                                          <p:attrName>style.visibility</p:attrName>
                                        </p:attrNameLst>
                                      </p:cBhvr>
                                      <p:to>
                                        <p:strVal val="visible"/>
                                      </p:to>
                                    </p:set>
                                    <p:anim calcmode="lin" valueType="num">
                                      <p:cBhvr>
                                        <p:cTn id="13" dur="500" fill="hold"/>
                                        <p:tgtEl>
                                          <p:spTgt spid="43011">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43011">
                                            <p:txEl>
                                              <p:pRg st="0" end="0"/>
                                            </p:txEl>
                                          </p:spTgt>
                                        </p:tgtEl>
                                        <p:attrNameLst>
                                          <p:attrName>ppt_h</p:attrName>
                                        </p:attrNameLst>
                                      </p:cBhvr>
                                      <p:tavLst>
                                        <p:tav tm="0">
                                          <p:val>
                                            <p:fltVal val="0"/>
                                          </p:val>
                                        </p:tav>
                                        <p:tav tm="100000">
                                          <p:val>
                                            <p:strVal val="#ppt_h"/>
                                          </p:val>
                                        </p:tav>
                                      </p:tavLst>
                                    </p:anim>
                                  </p:childTnLst>
                                </p:cTn>
                              </p:par>
                              <p:par>
                                <p:cTn id="15" presetID="23" presetClass="entr" presetSubtype="16" fill="hold" grpId="0" nodeType="withEffect">
                                  <p:stCondLst>
                                    <p:cond delay="0"/>
                                  </p:stCondLst>
                                  <p:childTnLst>
                                    <p:set>
                                      <p:cBhvr>
                                        <p:cTn id="16" dur="1" fill="hold">
                                          <p:stCondLst>
                                            <p:cond delay="0"/>
                                          </p:stCondLst>
                                        </p:cTn>
                                        <p:tgtEl>
                                          <p:spTgt spid="43011">
                                            <p:txEl>
                                              <p:pRg st="1" end="1"/>
                                            </p:txEl>
                                          </p:spTgt>
                                        </p:tgtEl>
                                        <p:attrNameLst>
                                          <p:attrName>style.visibility</p:attrName>
                                        </p:attrNameLst>
                                      </p:cBhvr>
                                      <p:to>
                                        <p:strVal val="visible"/>
                                      </p:to>
                                    </p:set>
                                    <p:anim calcmode="lin" valueType="num">
                                      <p:cBhvr>
                                        <p:cTn id="17" dur="500" fill="hold"/>
                                        <p:tgtEl>
                                          <p:spTgt spid="43011">
                                            <p:txEl>
                                              <p:pRg st="1" end="1"/>
                                            </p:txEl>
                                          </p:spTgt>
                                        </p:tgtEl>
                                        <p:attrNameLst>
                                          <p:attrName>ppt_w</p:attrName>
                                        </p:attrNameLst>
                                      </p:cBhvr>
                                      <p:tavLst>
                                        <p:tav tm="0">
                                          <p:val>
                                            <p:fltVal val="0"/>
                                          </p:val>
                                        </p:tav>
                                        <p:tav tm="100000">
                                          <p:val>
                                            <p:strVal val="#ppt_w"/>
                                          </p:val>
                                        </p:tav>
                                      </p:tavLst>
                                    </p:anim>
                                    <p:anim calcmode="lin" valueType="num">
                                      <p:cBhvr>
                                        <p:cTn id="18" dur="500" fill="hold"/>
                                        <p:tgtEl>
                                          <p:spTgt spid="43011">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9" fill="hold">
                      <p:stCondLst>
                        <p:cond delay="indefinite"/>
                      </p:stCondLst>
                      <p:childTnLst>
                        <p:par>
                          <p:cTn id="20" fill="hold">
                            <p:stCondLst>
                              <p:cond delay="0"/>
                            </p:stCondLst>
                            <p:childTnLst>
                              <p:par>
                                <p:cTn id="21" presetID="23" presetClass="entr" presetSubtype="16" fill="hold" grpId="0" nodeType="clickEffect">
                                  <p:stCondLst>
                                    <p:cond delay="0"/>
                                  </p:stCondLst>
                                  <p:childTnLst>
                                    <p:set>
                                      <p:cBhvr>
                                        <p:cTn id="22" dur="1" fill="hold">
                                          <p:stCondLst>
                                            <p:cond delay="0"/>
                                          </p:stCondLst>
                                        </p:cTn>
                                        <p:tgtEl>
                                          <p:spTgt spid="43011">
                                            <p:txEl>
                                              <p:pRg st="2" end="2"/>
                                            </p:txEl>
                                          </p:spTgt>
                                        </p:tgtEl>
                                        <p:attrNameLst>
                                          <p:attrName>style.visibility</p:attrName>
                                        </p:attrNameLst>
                                      </p:cBhvr>
                                      <p:to>
                                        <p:strVal val="visible"/>
                                      </p:to>
                                    </p:set>
                                    <p:anim calcmode="lin" valueType="num">
                                      <p:cBhvr>
                                        <p:cTn id="23" dur="500" fill="hold"/>
                                        <p:tgtEl>
                                          <p:spTgt spid="43011">
                                            <p:txEl>
                                              <p:pRg st="2" end="2"/>
                                            </p:txEl>
                                          </p:spTgt>
                                        </p:tgtEl>
                                        <p:attrNameLst>
                                          <p:attrName>ppt_w</p:attrName>
                                        </p:attrNameLst>
                                      </p:cBhvr>
                                      <p:tavLst>
                                        <p:tav tm="0">
                                          <p:val>
                                            <p:fltVal val="0"/>
                                          </p:val>
                                        </p:tav>
                                        <p:tav tm="100000">
                                          <p:val>
                                            <p:strVal val="#ppt_w"/>
                                          </p:val>
                                        </p:tav>
                                      </p:tavLst>
                                    </p:anim>
                                    <p:anim calcmode="lin" valueType="num">
                                      <p:cBhvr>
                                        <p:cTn id="24" dur="500" fill="hold"/>
                                        <p:tgtEl>
                                          <p:spTgt spid="43011">
                                            <p:txEl>
                                              <p:pRg st="2" end="2"/>
                                            </p:txEl>
                                          </p:spTgt>
                                        </p:tgtEl>
                                        <p:attrNameLst>
                                          <p:attrName>ppt_h</p:attrName>
                                        </p:attrNameLst>
                                      </p:cBhvr>
                                      <p:tavLst>
                                        <p:tav tm="0">
                                          <p:val>
                                            <p:fltVal val="0"/>
                                          </p:val>
                                        </p:tav>
                                        <p:tav tm="100000">
                                          <p:val>
                                            <p:strVal val="#ppt_h"/>
                                          </p:val>
                                        </p:tav>
                                      </p:tavLst>
                                    </p:anim>
                                  </p:childTnLst>
                                </p:cTn>
                              </p:par>
                              <p:par>
                                <p:cTn id="25" presetID="23" presetClass="entr" presetSubtype="16" fill="hold" grpId="0" nodeType="withEffect">
                                  <p:stCondLst>
                                    <p:cond delay="0"/>
                                  </p:stCondLst>
                                  <p:childTnLst>
                                    <p:set>
                                      <p:cBhvr>
                                        <p:cTn id="26" dur="1" fill="hold">
                                          <p:stCondLst>
                                            <p:cond delay="0"/>
                                          </p:stCondLst>
                                        </p:cTn>
                                        <p:tgtEl>
                                          <p:spTgt spid="43011">
                                            <p:txEl>
                                              <p:pRg st="3" end="3"/>
                                            </p:txEl>
                                          </p:spTgt>
                                        </p:tgtEl>
                                        <p:attrNameLst>
                                          <p:attrName>style.visibility</p:attrName>
                                        </p:attrNameLst>
                                      </p:cBhvr>
                                      <p:to>
                                        <p:strVal val="visible"/>
                                      </p:to>
                                    </p:set>
                                    <p:anim calcmode="lin" valueType="num">
                                      <p:cBhvr>
                                        <p:cTn id="27" dur="500" fill="hold"/>
                                        <p:tgtEl>
                                          <p:spTgt spid="43011">
                                            <p:txEl>
                                              <p:pRg st="3" end="3"/>
                                            </p:txEl>
                                          </p:spTgt>
                                        </p:tgtEl>
                                        <p:attrNameLst>
                                          <p:attrName>ppt_w</p:attrName>
                                        </p:attrNameLst>
                                      </p:cBhvr>
                                      <p:tavLst>
                                        <p:tav tm="0">
                                          <p:val>
                                            <p:fltVal val="0"/>
                                          </p:val>
                                        </p:tav>
                                        <p:tav tm="100000">
                                          <p:val>
                                            <p:strVal val="#ppt_w"/>
                                          </p:val>
                                        </p:tav>
                                      </p:tavLst>
                                    </p:anim>
                                    <p:anim calcmode="lin" valueType="num">
                                      <p:cBhvr>
                                        <p:cTn id="28" dur="500" fill="hold"/>
                                        <p:tgtEl>
                                          <p:spTgt spid="43011">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p:stCondLst>
                                    <p:cond delay="0"/>
                                  </p:stCondLst>
                                  <p:childTnLst>
                                    <p:set>
                                      <p:cBhvr>
                                        <p:cTn id="32" dur="1" fill="hold">
                                          <p:stCondLst>
                                            <p:cond delay="0"/>
                                          </p:stCondLst>
                                        </p:cTn>
                                        <p:tgtEl>
                                          <p:spTgt spid="43011">
                                            <p:txEl>
                                              <p:pRg st="5" end="5"/>
                                            </p:txEl>
                                          </p:spTgt>
                                        </p:tgtEl>
                                        <p:attrNameLst>
                                          <p:attrName>style.visibility</p:attrName>
                                        </p:attrNameLst>
                                      </p:cBhvr>
                                      <p:to>
                                        <p:strVal val="visible"/>
                                      </p:to>
                                    </p:set>
                                    <p:anim calcmode="lin" valueType="num">
                                      <p:cBhvr>
                                        <p:cTn id="33" dur="500" fill="hold"/>
                                        <p:tgtEl>
                                          <p:spTgt spid="43011">
                                            <p:txEl>
                                              <p:pRg st="5" end="5"/>
                                            </p:txEl>
                                          </p:spTgt>
                                        </p:tgtEl>
                                        <p:attrNameLst>
                                          <p:attrName>ppt_w</p:attrName>
                                        </p:attrNameLst>
                                      </p:cBhvr>
                                      <p:tavLst>
                                        <p:tav tm="0">
                                          <p:val>
                                            <p:fltVal val="0"/>
                                          </p:val>
                                        </p:tav>
                                        <p:tav tm="100000">
                                          <p:val>
                                            <p:strVal val="#ppt_w"/>
                                          </p:val>
                                        </p:tav>
                                      </p:tavLst>
                                    </p:anim>
                                    <p:anim calcmode="lin" valueType="num">
                                      <p:cBhvr>
                                        <p:cTn id="34" dur="500" fill="hold"/>
                                        <p:tgtEl>
                                          <p:spTgt spid="43011">
                                            <p:txEl>
                                              <p:pRg st="5" end="5"/>
                                            </p:txEl>
                                          </p:spTgt>
                                        </p:tgtEl>
                                        <p:attrNameLst>
                                          <p:attrName>ppt_h</p:attrName>
                                        </p:attrNameLst>
                                      </p:cBhvr>
                                      <p:tavLst>
                                        <p:tav tm="0">
                                          <p:val>
                                            <p:fltVal val="0"/>
                                          </p:val>
                                        </p:tav>
                                        <p:tav tm="100000">
                                          <p:val>
                                            <p:strVal val="#ppt_h"/>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2" fill="hold" nodeType="clickEffect">
                                  <p:stCondLst>
                                    <p:cond delay="0"/>
                                  </p:stCondLst>
                                  <p:childTnLst>
                                    <p:set>
                                      <p:cBhvr>
                                        <p:cTn id="38" dur="1" fill="hold">
                                          <p:stCondLst>
                                            <p:cond delay="0"/>
                                          </p:stCondLst>
                                        </p:cTn>
                                        <p:tgtEl>
                                          <p:spTgt spid="43012"/>
                                        </p:tgtEl>
                                        <p:attrNameLst>
                                          <p:attrName>style.visibility</p:attrName>
                                        </p:attrNameLst>
                                      </p:cBhvr>
                                      <p:to>
                                        <p:strVal val="visible"/>
                                      </p:to>
                                    </p:set>
                                    <p:anim calcmode="lin" valueType="num">
                                      <p:cBhvr additive="base">
                                        <p:cTn id="39" dur="500" fill="hold"/>
                                        <p:tgtEl>
                                          <p:spTgt spid="43012"/>
                                        </p:tgtEl>
                                        <p:attrNameLst>
                                          <p:attrName>ppt_x</p:attrName>
                                        </p:attrNameLst>
                                      </p:cBhvr>
                                      <p:tavLst>
                                        <p:tav tm="0">
                                          <p:val>
                                            <p:strVal val="1+#ppt_w/2"/>
                                          </p:val>
                                        </p:tav>
                                        <p:tav tm="100000">
                                          <p:val>
                                            <p:strVal val="#ppt_x"/>
                                          </p:val>
                                        </p:tav>
                                      </p:tavLst>
                                    </p:anim>
                                    <p:anim calcmode="lin" valueType="num">
                                      <p:cBhvr additive="base">
                                        <p:cTn id="40" dur="500" fill="hold"/>
                                        <p:tgtEl>
                                          <p:spTgt spid="43012"/>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7"/>
                                            </p:cond>
                                          </p:stCondLst>
                                          <p:endCondLst>
                                            <p:cond evt="onStopAudio" delay="0">
                                              <p:tgtEl>
                                                <p:sldTgt/>
                                              </p:tgtEl>
                                            </p:cond>
                                          </p:endCondLst>
                                        </p:cTn>
                                        <p:tgtEl>
                                          <p:sndTgt r:embed="rId3" name="explode.wav" builtIn="1"/>
                                        </p:tgtEl>
                                      </p:cMediaNode>
                                    </p:audio>
                                  </p:subTnLst>
                                </p:cTn>
                              </p:par>
                            </p:childTnLst>
                          </p:cTn>
                        </p:par>
                        <p:par>
                          <p:cTn id="41" fill="hold">
                            <p:stCondLst>
                              <p:cond delay="500"/>
                            </p:stCondLst>
                            <p:childTnLst>
                              <p:par>
                                <p:cTn id="42" presetID="23" presetClass="entr" presetSubtype="16" fill="hold" grpId="0" nodeType="afterEffect">
                                  <p:stCondLst>
                                    <p:cond delay="0"/>
                                  </p:stCondLst>
                                  <p:childTnLst>
                                    <p:set>
                                      <p:cBhvr>
                                        <p:cTn id="43" dur="1" fill="hold">
                                          <p:stCondLst>
                                            <p:cond delay="0"/>
                                          </p:stCondLst>
                                        </p:cTn>
                                        <p:tgtEl>
                                          <p:spTgt spid="43011">
                                            <p:txEl>
                                              <p:pRg st="6" end="6"/>
                                            </p:txEl>
                                          </p:spTgt>
                                        </p:tgtEl>
                                        <p:attrNameLst>
                                          <p:attrName>style.visibility</p:attrName>
                                        </p:attrNameLst>
                                      </p:cBhvr>
                                      <p:to>
                                        <p:strVal val="visible"/>
                                      </p:to>
                                    </p:set>
                                    <p:anim calcmode="lin" valueType="num">
                                      <p:cBhvr>
                                        <p:cTn id="44" dur="500" fill="hold"/>
                                        <p:tgtEl>
                                          <p:spTgt spid="43011">
                                            <p:txEl>
                                              <p:pRg st="6" end="6"/>
                                            </p:txEl>
                                          </p:spTgt>
                                        </p:tgtEl>
                                        <p:attrNameLst>
                                          <p:attrName>ppt_w</p:attrName>
                                        </p:attrNameLst>
                                      </p:cBhvr>
                                      <p:tavLst>
                                        <p:tav tm="0">
                                          <p:val>
                                            <p:fltVal val="0"/>
                                          </p:val>
                                        </p:tav>
                                        <p:tav tm="100000">
                                          <p:val>
                                            <p:strVal val="#ppt_w"/>
                                          </p:val>
                                        </p:tav>
                                      </p:tavLst>
                                    </p:anim>
                                    <p:anim calcmode="lin" valueType="num">
                                      <p:cBhvr>
                                        <p:cTn id="45" dur="500" fill="hold"/>
                                        <p:tgtEl>
                                          <p:spTgt spid="43011">
                                            <p:txEl>
                                              <p:pRg st="6" end="6"/>
                                            </p:txEl>
                                          </p:spTgt>
                                        </p:tgtEl>
                                        <p:attrNameLst>
                                          <p:attrName>ppt_h</p:attrName>
                                        </p:attrNameLst>
                                      </p:cBhvr>
                                      <p:tavLst>
                                        <p:tav tm="0">
                                          <p:val>
                                            <p:fltVal val="0"/>
                                          </p:val>
                                        </p:tav>
                                        <p:tav tm="100000">
                                          <p:val>
                                            <p:strVal val="#ppt_h"/>
                                          </p:val>
                                        </p:tav>
                                      </p:tavLst>
                                    </p:anim>
                                  </p:childTnLst>
                                </p:cTn>
                              </p:par>
                            </p:childTnLst>
                          </p:cTn>
                        </p:par>
                        <p:par>
                          <p:cTn id="46" fill="hold">
                            <p:stCondLst>
                              <p:cond delay="1000"/>
                            </p:stCondLst>
                            <p:childTnLst>
                              <p:par>
                                <p:cTn id="47" presetID="23" presetClass="entr" presetSubtype="16" fill="hold" grpId="0" nodeType="afterEffect">
                                  <p:stCondLst>
                                    <p:cond delay="0"/>
                                  </p:stCondLst>
                                  <p:childTnLst>
                                    <p:set>
                                      <p:cBhvr>
                                        <p:cTn id="48" dur="1" fill="hold">
                                          <p:stCondLst>
                                            <p:cond delay="0"/>
                                          </p:stCondLst>
                                        </p:cTn>
                                        <p:tgtEl>
                                          <p:spTgt spid="43011">
                                            <p:txEl>
                                              <p:pRg st="7" end="7"/>
                                            </p:txEl>
                                          </p:spTgt>
                                        </p:tgtEl>
                                        <p:attrNameLst>
                                          <p:attrName>style.visibility</p:attrName>
                                        </p:attrNameLst>
                                      </p:cBhvr>
                                      <p:to>
                                        <p:strVal val="visible"/>
                                      </p:to>
                                    </p:set>
                                    <p:anim calcmode="lin" valueType="num">
                                      <p:cBhvr>
                                        <p:cTn id="49" dur="500" fill="hold"/>
                                        <p:tgtEl>
                                          <p:spTgt spid="43011">
                                            <p:txEl>
                                              <p:pRg st="7" end="7"/>
                                            </p:txEl>
                                          </p:spTgt>
                                        </p:tgtEl>
                                        <p:attrNameLst>
                                          <p:attrName>ppt_w</p:attrName>
                                        </p:attrNameLst>
                                      </p:cBhvr>
                                      <p:tavLst>
                                        <p:tav tm="0">
                                          <p:val>
                                            <p:fltVal val="0"/>
                                          </p:val>
                                        </p:tav>
                                        <p:tav tm="100000">
                                          <p:val>
                                            <p:strVal val="#ppt_w"/>
                                          </p:val>
                                        </p:tav>
                                      </p:tavLst>
                                    </p:anim>
                                    <p:anim calcmode="lin" valueType="num">
                                      <p:cBhvr>
                                        <p:cTn id="50" dur="500" fill="hold"/>
                                        <p:tgtEl>
                                          <p:spTgt spid="43011">
                                            <p:txEl>
                                              <p:pRg st="7" end="7"/>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0" grpId="0"/>
      <p:bldP spid="43011"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2484438" y="908050"/>
            <a:ext cx="6219825" cy="1143000"/>
          </a:xfrm>
        </p:spPr>
        <p:txBody>
          <a:bodyPr/>
          <a:lstStyle/>
          <a:p>
            <a:pPr algn="ctr"/>
            <a:r>
              <a:rPr lang="tr-TR" sz="2800" b="1" u="sng">
                <a:solidFill>
                  <a:srgbClr val="D1B62F"/>
                </a:solidFill>
                <a:latin typeface="Lucida Handwriting" pitchFamily="66" charset="0"/>
              </a:rPr>
              <a:t>E) UMUTSUZLUĞA KAPILMA</a:t>
            </a:r>
            <a:br>
              <a:rPr lang="tr-TR" sz="2800" b="1" u="sng">
                <a:solidFill>
                  <a:srgbClr val="D1B62F"/>
                </a:solidFill>
                <a:latin typeface="Lucida Handwriting" pitchFamily="66" charset="0"/>
              </a:rPr>
            </a:br>
            <a:r>
              <a:rPr lang="tr-TR" sz="2800" b="1" u="sng">
                <a:solidFill>
                  <a:srgbClr val="D1B62F"/>
                </a:solidFill>
                <a:latin typeface="Lucida Handwriting" pitchFamily="66" charset="0"/>
              </a:rPr>
              <a:t>PES ETME</a:t>
            </a:r>
          </a:p>
        </p:txBody>
      </p:sp>
      <p:sp>
        <p:nvSpPr>
          <p:cNvPr id="44035" name="Rectangle 3"/>
          <p:cNvSpPr>
            <a:spLocks noGrp="1" noChangeArrowheads="1"/>
          </p:cNvSpPr>
          <p:nvPr>
            <p:ph type="body" idx="1"/>
          </p:nvPr>
        </p:nvSpPr>
        <p:spPr>
          <a:xfrm>
            <a:off x="1258888" y="2133600"/>
            <a:ext cx="7885112" cy="4464050"/>
          </a:xfrm>
        </p:spPr>
        <p:txBody>
          <a:bodyPr/>
          <a:lstStyle/>
          <a:p>
            <a:pPr>
              <a:buFont typeface="Wingdings" pitchFamily="2" charset="2"/>
              <a:buNone/>
            </a:pPr>
            <a:r>
              <a:rPr lang="tr-TR" sz="2400">
                <a:solidFill>
                  <a:srgbClr val="D1B62F"/>
                </a:solidFill>
                <a:latin typeface="Lucida Handwriting" pitchFamily="66" charset="0"/>
              </a:rPr>
              <a:t> Motivasyonun önündeki</a:t>
            </a:r>
            <a:r>
              <a:rPr lang="tr-TR" sz="2400">
                <a:solidFill>
                  <a:schemeClr val="accent2"/>
                </a:solidFill>
                <a:latin typeface="Lucida Handwriting" pitchFamily="66" charset="0"/>
              </a:rPr>
              <a:t> </a:t>
            </a:r>
            <a:r>
              <a:rPr lang="tr-TR" sz="2400">
                <a:solidFill>
                  <a:srgbClr val="D1B62F"/>
                </a:solidFill>
                <a:latin typeface="Lucida Handwriting" pitchFamily="66" charset="0"/>
              </a:rPr>
              <a:t>bir diğer iç etken</a:t>
            </a:r>
          </a:p>
          <a:p>
            <a:pPr>
              <a:buFont typeface="Wingdings" pitchFamily="2" charset="2"/>
              <a:buNone/>
            </a:pPr>
            <a:r>
              <a:rPr lang="tr-TR" sz="2400">
                <a:solidFill>
                  <a:srgbClr val="D1B62F"/>
                </a:solidFill>
                <a:latin typeface="Lucida Handwriting" pitchFamily="66" charset="0"/>
              </a:rPr>
              <a:t>de umutsuzluğa kapılarak, pes etmedir. </a:t>
            </a:r>
          </a:p>
          <a:p>
            <a:pPr>
              <a:buFont typeface="Wingdings" pitchFamily="2" charset="2"/>
              <a:buNone/>
            </a:pPr>
            <a:r>
              <a:rPr lang="tr-TR" sz="2400">
                <a:solidFill>
                  <a:srgbClr val="D1B62F"/>
                </a:solidFill>
                <a:latin typeface="Lucida Handwriting" pitchFamily="66" charset="0"/>
              </a:rPr>
              <a:t>	Olmuyor,</a:t>
            </a:r>
          </a:p>
          <a:p>
            <a:pPr>
              <a:buFont typeface="Wingdings" pitchFamily="2" charset="2"/>
              <a:buNone/>
            </a:pPr>
            <a:r>
              <a:rPr lang="tr-TR" sz="2400">
                <a:solidFill>
                  <a:srgbClr val="D1B62F"/>
                </a:solidFill>
                <a:latin typeface="Lucida Handwriting" pitchFamily="66" charset="0"/>
              </a:rPr>
              <a:t>	Ne yaparsam yapayım sonuç değişmiyor,</a:t>
            </a:r>
          </a:p>
          <a:p>
            <a:pPr>
              <a:buFont typeface="Wingdings" pitchFamily="2" charset="2"/>
              <a:buNone/>
            </a:pPr>
            <a:r>
              <a:rPr lang="tr-TR" sz="2400">
                <a:solidFill>
                  <a:srgbClr val="D1B62F"/>
                </a:solidFill>
                <a:latin typeface="Lucida Handwriting" pitchFamily="66" charset="0"/>
              </a:rPr>
              <a:t>	Boşuna uğraşıyorum,</a:t>
            </a:r>
          </a:p>
          <a:p>
            <a:pPr>
              <a:buFont typeface="Wingdings" pitchFamily="2" charset="2"/>
              <a:buNone/>
            </a:pPr>
            <a:r>
              <a:rPr lang="tr-TR" sz="2400">
                <a:solidFill>
                  <a:srgbClr val="D1B62F"/>
                </a:solidFill>
                <a:latin typeface="Lucida Handwriting" pitchFamily="66" charset="0"/>
              </a:rPr>
              <a:t>Siz de bu sözcükleri sık sık kullanıyorsanız</a:t>
            </a:r>
          </a:p>
          <a:p>
            <a:pPr>
              <a:buFont typeface="Wingdings" pitchFamily="2" charset="2"/>
              <a:buNone/>
            </a:pPr>
            <a:r>
              <a:rPr lang="tr-TR" sz="2400">
                <a:solidFill>
                  <a:srgbClr val="D1B62F"/>
                </a:solidFill>
                <a:latin typeface="Lucida Handwriting" pitchFamily="66" charset="0"/>
              </a:rPr>
              <a:t>pes etme sinyalleri vermeye başladınız </a:t>
            </a:r>
          </a:p>
          <a:p>
            <a:pPr>
              <a:buFont typeface="Wingdings" pitchFamily="2" charset="2"/>
              <a:buNone/>
            </a:pPr>
            <a:r>
              <a:rPr lang="tr-TR" sz="2400">
                <a:solidFill>
                  <a:srgbClr val="D1B62F"/>
                </a:solidFill>
                <a:latin typeface="Lucida Handwriting" pitchFamily="66" charset="0"/>
              </a:rPr>
              <a:t>demektir.</a:t>
            </a:r>
          </a:p>
          <a:p>
            <a:pPr>
              <a:buFont typeface="Wingdings" pitchFamily="2" charset="2"/>
              <a:buNone/>
            </a:pPr>
            <a:r>
              <a:rPr lang="tr-TR" sz="2400">
                <a:solidFill>
                  <a:srgbClr val="D1B62F"/>
                </a:solidFill>
                <a:latin typeface="Lucida Handwriting" pitchFamily="66" charset="0"/>
              </a:rPr>
              <a:t>	Ve pes etmeye başlamak her şeyin sonunu </a:t>
            </a:r>
          </a:p>
          <a:p>
            <a:pPr>
              <a:buFont typeface="Wingdings" pitchFamily="2" charset="2"/>
              <a:buNone/>
            </a:pPr>
            <a:r>
              <a:rPr lang="tr-TR" sz="2400">
                <a:solidFill>
                  <a:srgbClr val="D1B62F"/>
                </a:solidFill>
                <a:latin typeface="Lucida Handwriting" pitchFamily="66" charset="0"/>
              </a:rPr>
              <a:t>hazırlar. Tüm emeğiniz,çabanız boşa gide r</a:t>
            </a:r>
          </a:p>
          <a:p>
            <a:pPr>
              <a:buFont typeface="Wingdings" pitchFamily="2" charset="2"/>
              <a:buNone/>
            </a:pPr>
            <a:endParaRPr lang="tr-TR" sz="2400">
              <a:solidFill>
                <a:schemeClr val="accent2"/>
              </a:solidFill>
              <a:latin typeface="Lucida Handwriting" pitchFamily="66" charset="0"/>
            </a:endParaRPr>
          </a:p>
        </p:txBody>
      </p:sp>
      <p:pic>
        <p:nvPicPr>
          <p:cNvPr id="44036" name="Picture 4"/>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1476375" y="260350"/>
            <a:ext cx="1150938" cy="1235075"/>
          </a:xfrm>
          <a:prstGeom prst="rect">
            <a:avLst/>
          </a:prstGeom>
          <a:noFill/>
          <a:ln w="9525">
            <a:noFill/>
            <a:miter lim="800000"/>
            <a:headEnd/>
            <a:tailEnd/>
          </a:ln>
        </p:spPr>
      </p:pic>
    </p:spTree>
  </p:cSld>
  <p:clrMapOvr>
    <a:masterClrMapping/>
  </p:clrMapOvr>
  <p:transition>
    <p:checker/>
    <p:sndAc>
      <p:stSnd>
        <p:snd r:embed="rId2" name="chimes.wav" builtIn="1"/>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nodeType="withEffect">
                                  <p:stCondLst>
                                    <p:cond delay="0"/>
                                  </p:stCondLst>
                                  <p:childTnLst>
                                    <p:set>
                                      <p:cBhvr>
                                        <p:cTn id="6" dur="1" fill="hold">
                                          <p:stCondLst>
                                            <p:cond delay="0"/>
                                          </p:stCondLst>
                                        </p:cTn>
                                        <p:tgtEl>
                                          <p:spTgt spid="44036"/>
                                        </p:tgtEl>
                                        <p:attrNameLst>
                                          <p:attrName>style.visibility</p:attrName>
                                        </p:attrNameLst>
                                      </p:cBhvr>
                                      <p:to>
                                        <p:strVal val="visible"/>
                                      </p:to>
                                    </p:set>
                                    <p:animEffect transition="in" filter="box(out)">
                                      <p:cBhvr>
                                        <p:cTn id="7" dur="500"/>
                                        <p:tgtEl>
                                          <p:spTgt spid="44036"/>
                                        </p:tgtEl>
                                      </p:cBhvr>
                                    </p:animEffect>
                                  </p:childTnLst>
                                  <p:subTnLst>
                                    <p:audio>
                                      <p:cMediaNode>
                                        <p:cTn display="0" masterRel="sameClick">
                                          <p:stCondLst>
                                            <p:cond evt="begin" delay="0">
                                              <p:tn val="5"/>
                                            </p:cond>
                                          </p:stCondLst>
                                          <p:endCondLst>
                                            <p:cond evt="onStopAudio" delay="0">
                                              <p:tgtEl>
                                                <p:sldTgt/>
                                              </p:tgtEl>
                                            </p:cond>
                                          </p:endCondLst>
                                        </p:cTn>
                                        <p:tgtEl>
                                          <p:sndTgt r:embed="rId3" name="arrow.wav" builtIn="1"/>
                                        </p:tgtEl>
                                      </p:cMediaNode>
                                    </p:audio>
                                  </p:subTnLst>
                                </p:cTn>
                              </p:par>
                            </p:childTnLst>
                          </p:cTn>
                        </p:par>
                        <p:par>
                          <p:cTn id="8" fill="hold">
                            <p:stCondLst>
                              <p:cond delay="500"/>
                            </p:stCondLst>
                            <p:childTnLst>
                              <p:par>
                                <p:cTn id="9" presetID="2" presetClass="entr" presetSubtype="9" fill="hold" grpId="0" nodeType="afterEffect">
                                  <p:stCondLst>
                                    <p:cond delay="0"/>
                                  </p:stCondLst>
                                  <p:iterate type="lt">
                                    <p:tmPct val="100000"/>
                                  </p:iterate>
                                  <p:childTnLst>
                                    <p:set>
                                      <p:cBhvr>
                                        <p:cTn id="10" dur="1" fill="hold">
                                          <p:stCondLst>
                                            <p:cond delay="0"/>
                                          </p:stCondLst>
                                        </p:cTn>
                                        <p:tgtEl>
                                          <p:spTgt spid="44034"/>
                                        </p:tgtEl>
                                        <p:attrNameLst>
                                          <p:attrName>style.visibility</p:attrName>
                                        </p:attrNameLst>
                                      </p:cBhvr>
                                      <p:to>
                                        <p:strVal val="visible"/>
                                      </p:to>
                                    </p:set>
                                    <p:anim calcmode="lin" valueType="num">
                                      <p:cBhvr additive="base">
                                        <p:cTn id="11" dur="75" fill="hold"/>
                                        <p:tgtEl>
                                          <p:spTgt spid="44034"/>
                                        </p:tgtEl>
                                        <p:attrNameLst>
                                          <p:attrName>ppt_x</p:attrName>
                                        </p:attrNameLst>
                                      </p:cBhvr>
                                      <p:tavLst>
                                        <p:tav tm="0">
                                          <p:val>
                                            <p:strVal val="0-#ppt_w/2"/>
                                          </p:val>
                                        </p:tav>
                                        <p:tav tm="100000">
                                          <p:val>
                                            <p:strVal val="#ppt_x"/>
                                          </p:val>
                                        </p:tav>
                                      </p:tavLst>
                                    </p:anim>
                                    <p:anim calcmode="lin" valueType="num">
                                      <p:cBhvr additive="base">
                                        <p:cTn id="12" dur="75" fill="hold"/>
                                        <p:tgtEl>
                                          <p:spTgt spid="44034"/>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9"/>
                                            </p:cond>
                                          </p:stCondLst>
                                          <p:endCondLst>
                                            <p:cond evt="onStopAudio" delay="0">
                                              <p:tgtEl>
                                                <p:sldTgt/>
                                              </p:tgtEl>
                                            </p:cond>
                                          </p:endCondLst>
                                        </p:cTn>
                                        <p:tgtEl>
                                          <p:sndTgt r:embed="rId4" name="type.wav" builtIn="1"/>
                                        </p:tgtEl>
                                      </p:cMediaNode>
                                    </p:audio>
                                  </p:subTnLst>
                                </p:cTn>
                              </p:par>
                            </p:childTnLst>
                          </p:cTn>
                        </p:par>
                        <p:par>
                          <p:cTn id="13" fill="hold">
                            <p:stCondLst>
                              <p:cond delay="2600"/>
                            </p:stCondLst>
                            <p:childTnLst>
                              <p:par>
                                <p:cTn id="14" presetID="53" presetClass="entr" presetSubtype="0" fill="hold" grpId="2" nodeType="afterEffect">
                                  <p:stCondLst>
                                    <p:cond delay="0"/>
                                  </p:stCondLst>
                                  <p:iterate type="lt">
                                    <p:tmPct val="0"/>
                                  </p:iterate>
                                  <p:childTnLst>
                                    <p:set>
                                      <p:cBhvr>
                                        <p:cTn id="15" dur="1" fill="hold">
                                          <p:stCondLst>
                                            <p:cond delay="0"/>
                                          </p:stCondLst>
                                        </p:cTn>
                                        <p:tgtEl>
                                          <p:spTgt spid="44035">
                                            <p:txEl>
                                              <p:pRg st="0" end="0"/>
                                            </p:txEl>
                                          </p:spTgt>
                                        </p:tgtEl>
                                        <p:attrNameLst>
                                          <p:attrName>style.visibility</p:attrName>
                                        </p:attrNameLst>
                                      </p:cBhvr>
                                      <p:to>
                                        <p:strVal val="visible"/>
                                      </p:to>
                                    </p:set>
                                    <p:anim calcmode="lin" valueType="num">
                                      <p:cBhvr>
                                        <p:cTn id="16" dur="500" fill="hold"/>
                                        <p:tgtEl>
                                          <p:spTgt spid="44035">
                                            <p:txEl>
                                              <p:pRg st="0" end="0"/>
                                            </p:txEl>
                                          </p:spTgt>
                                        </p:tgtEl>
                                        <p:attrNameLst>
                                          <p:attrName>ppt_w</p:attrName>
                                        </p:attrNameLst>
                                      </p:cBhvr>
                                      <p:tavLst>
                                        <p:tav tm="0">
                                          <p:val>
                                            <p:fltVal val="0"/>
                                          </p:val>
                                        </p:tav>
                                        <p:tav tm="100000">
                                          <p:val>
                                            <p:strVal val="#ppt_w"/>
                                          </p:val>
                                        </p:tav>
                                      </p:tavLst>
                                    </p:anim>
                                    <p:anim calcmode="lin" valueType="num">
                                      <p:cBhvr>
                                        <p:cTn id="17" dur="500" fill="hold"/>
                                        <p:tgtEl>
                                          <p:spTgt spid="44035">
                                            <p:txEl>
                                              <p:pRg st="0" end="0"/>
                                            </p:txEl>
                                          </p:spTgt>
                                        </p:tgtEl>
                                        <p:attrNameLst>
                                          <p:attrName>ppt_h</p:attrName>
                                        </p:attrNameLst>
                                      </p:cBhvr>
                                      <p:tavLst>
                                        <p:tav tm="0">
                                          <p:val>
                                            <p:fltVal val="0"/>
                                          </p:val>
                                        </p:tav>
                                        <p:tav tm="100000">
                                          <p:val>
                                            <p:strVal val="#ppt_h"/>
                                          </p:val>
                                        </p:tav>
                                      </p:tavLst>
                                    </p:anim>
                                    <p:animEffect transition="in" filter="fade">
                                      <p:cBhvr>
                                        <p:cTn id="18" dur="500"/>
                                        <p:tgtEl>
                                          <p:spTgt spid="44035">
                                            <p:txEl>
                                              <p:pRg st="0" end="0"/>
                                            </p:txEl>
                                          </p:spTgt>
                                        </p:tgtEl>
                                      </p:cBhvr>
                                    </p:animEffect>
                                  </p:childTnLst>
                                </p:cTn>
                              </p:par>
                            </p:childTnLst>
                          </p:cTn>
                        </p:par>
                        <p:par>
                          <p:cTn id="19" fill="hold">
                            <p:stCondLst>
                              <p:cond delay="3100"/>
                            </p:stCondLst>
                            <p:childTnLst>
                              <p:par>
                                <p:cTn id="20" presetID="53" presetClass="entr" presetSubtype="0" fill="hold" grpId="2" nodeType="afterEffect">
                                  <p:stCondLst>
                                    <p:cond delay="0"/>
                                  </p:stCondLst>
                                  <p:iterate type="lt">
                                    <p:tmPct val="0"/>
                                  </p:iterate>
                                  <p:childTnLst>
                                    <p:set>
                                      <p:cBhvr>
                                        <p:cTn id="21" dur="1" fill="hold">
                                          <p:stCondLst>
                                            <p:cond delay="0"/>
                                          </p:stCondLst>
                                        </p:cTn>
                                        <p:tgtEl>
                                          <p:spTgt spid="44035">
                                            <p:txEl>
                                              <p:pRg st="1" end="1"/>
                                            </p:txEl>
                                          </p:spTgt>
                                        </p:tgtEl>
                                        <p:attrNameLst>
                                          <p:attrName>style.visibility</p:attrName>
                                        </p:attrNameLst>
                                      </p:cBhvr>
                                      <p:to>
                                        <p:strVal val="visible"/>
                                      </p:to>
                                    </p:set>
                                    <p:anim calcmode="lin" valueType="num">
                                      <p:cBhvr>
                                        <p:cTn id="22" dur="500" fill="hold"/>
                                        <p:tgtEl>
                                          <p:spTgt spid="44035">
                                            <p:txEl>
                                              <p:pRg st="1" end="1"/>
                                            </p:txEl>
                                          </p:spTgt>
                                        </p:tgtEl>
                                        <p:attrNameLst>
                                          <p:attrName>ppt_w</p:attrName>
                                        </p:attrNameLst>
                                      </p:cBhvr>
                                      <p:tavLst>
                                        <p:tav tm="0">
                                          <p:val>
                                            <p:fltVal val="0"/>
                                          </p:val>
                                        </p:tav>
                                        <p:tav tm="100000">
                                          <p:val>
                                            <p:strVal val="#ppt_w"/>
                                          </p:val>
                                        </p:tav>
                                      </p:tavLst>
                                    </p:anim>
                                    <p:anim calcmode="lin" valueType="num">
                                      <p:cBhvr>
                                        <p:cTn id="23" dur="500" fill="hold"/>
                                        <p:tgtEl>
                                          <p:spTgt spid="44035">
                                            <p:txEl>
                                              <p:pRg st="1" end="1"/>
                                            </p:txEl>
                                          </p:spTgt>
                                        </p:tgtEl>
                                        <p:attrNameLst>
                                          <p:attrName>ppt_h</p:attrName>
                                        </p:attrNameLst>
                                      </p:cBhvr>
                                      <p:tavLst>
                                        <p:tav tm="0">
                                          <p:val>
                                            <p:fltVal val="0"/>
                                          </p:val>
                                        </p:tav>
                                        <p:tav tm="100000">
                                          <p:val>
                                            <p:strVal val="#ppt_h"/>
                                          </p:val>
                                        </p:tav>
                                      </p:tavLst>
                                    </p:anim>
                                    <p:animEffect transition="in" filter="fade">
                                      <p:cBhvr>
                                        <p:cTn id="24" dur="500"/>
                                        <p:tgtEl>
                                          <p:spTgt spid="44035">
                                            <p:txEl>
                                              <p:pRg st="1" end="1"/>
                                            </p:txEl>
                                          </p:spTgt>
                                        </p:tgtEl>
                                      </p:cBhvr>
                                    </p:animEffect>
                                  </p:childTnLst>
                                </p:cTn>
                              </p:par>
                            </p:childTnLst>
                          </p:cTn>
                        </p:par>
                        <p:par>
                          <p:cTn id="25" fill="hold">
                            <p:stCondLst>
                              <p:cond delay="3600"/>
                            </p:stCondLst>
                            <p:childTnLst>
                              <p:par>
                                <p:cTn id="26" presetID="53" presetClass="entr" presetSubtype="0" fill="hold" grpId="2" nodeType="afterEffect">
                                  <p:stCondLst>
                                    <p:cond delay="0"/>
                                  </p:stCondLst>
                                  <p:iterate type="lt">
                                    <p:tmPct val="0"/>
                                  </p:iterate>
                                  <p:childTnLst>
                                    <p:set>
                                      <p:cBhvr>
                                        <p:cTn id="27" dur="1" fill="hold">
                                          <p:stCondLst>
                                            <p:cond delay="0"/>
                                          </p:stCondLst>
                                        </p:cTn>
                                        <p:tgtEl>
                                          <p:spTgt spid="44035">
                                            <p:txEl>
                                              <p:pRg st="2" end="2"/>
                                            </p:txEl>
                                          </p:spTgt>
                                        </p:tgtEl>
                                        <p:attrNameLst>
                                          <p:attrName>style.visibility</p:attrName>
                                        </p:attrNameLst>
                                      </p:cBhvr>
                                      <p:to>
                                        <p:strVal val="visible"/>
                                      </p:to>
                                    </p:set>
                                    <p:anim calcmode="lin" valueType="num">
                                      <p:cBhvr>
                                        <p:cTn id="28" dur="500" fill="hold"/>
                                        <p:tgtEl>
                                          <p:spTgt spid="44035">
                                            <p:txEl>
                                              <p:pRg st="2" end="2"/>
                                            </p:txEl>
                                          </p:spTgt>
                                        </p:tgtEl>
                                        <p:attrNameLst>
                                          <p:attrName>ppt_w</p:attrName>
                                        </p:attrNameLst>
                                      </p:cBhvr>
                                      <p:tavLst>
                                        <p:tav tm="0">
                                          <p:val>
                                            <p:fltVal val="0"/>
                                          </p:val>
                                        </p:tav>
                                        <p:tav tm="100000">
                                          <p:val>
                                            <p:strVal val="#ppt_w"/>
                                          </p:val>
                                        </p:tav>
                                      </p:tavLst>
                                    </p:anim>
                                    <p:anim calcmode="lin" valueType="num">
                                      <p:cBhvr>
                                        <p:cTn id="29" dur="500" fill="hold"/>
                                        <p:tgtEl>
                                          <p:spTgt spid="44035">
                                            <p:txEl>
                                              <p:pRg st="2" end="2"/>
                                            </p:txEl>
                                          </p:spTgt>
                                        </p:tgtEl>
                                        <p:attrNameLst>
                                          <p:attrName>ppt_h</p:attrName>
                                        </p:attrNameLst>
                                      </p:cBhvr>
                                      <p:tavLst>
                                        <p:tav tm="0">
                                          <p:val>
                                            <p:fltVal val="0"/>
                                          </p:val>
                                        </p:tav>
                                        <p:tav tm="100000">
                                          <p:val>
                                            <p:strVal val="#ppt_h"/>
                                          </p:val>
                                        </p:tav>
                                      </p:tavLst>
                                    </p:anim>
                                    <p:animEffect transition="in" filter="fade">
                                      <p:cBhvr>
                                        <p:cTn id="30" dur="500"/>
                                        <p:tgtEl>
                                          <p:spTgt spid="44035">
                                            <p:txEl>
                                              <p:pRg st="2" end="2"/>
                                            </p:txEl>
                                          </p:spTgt>
                                        </p:tgtEl>
                                      </p:cBhvr>
                                    </p:animEffect>
                                  </p:childTnLst>
                                </p:cTn>
                              </p:par>
                            </p:childTnLst>
                          </p:cTn>
                        </p:par>
                        <p:par>
                          <p:cTn id="31" fill="hold">
                            <p:stCondLst>
                              <p:cond delay="4100"/>
                            </p:stCondLst>
                            <p:childTnLst>
                              <p:par>
                                <p:cTn id="32" presetID="53" presetClass="entr" presetSubtype="0" fill="hold" grpId="2" nodeType="afterEffect">
                                  <p:stCondLst>
                                    <p:cond delay="0"/>
                                  </p:stCondLst>
                                  <p:iterate type="lt">
                                    <p:tmPct val="0"/>
                                  </p:iterate>
                                  <p:childTnLst>
                                    <p:set>
                                      <p:cBhvr>
                                        <p:cTn id="33" dur="1" fill="hold">
                                          <p:stCondLst>
                                            <p:cond delay="0"/>
                                          </p:stCondLst>
                                        </p:cTn>
                                        <p:tgtEl>
                                          <p:spTgt spid="44035">
                                            <p:txEl>
                                              <p:pRg st="3" end="3"/>
                                            </p:txEl>
                                          </p:spTgt>
                                        </p:tgtEl>
                                        <p:attrNameLst>
                                          <p:attrName>style.visibility</p:attrName>
                                        </p:attrNameLst>
                                      </p:cBhvr>
                                      <p:to>
                                        <p:strVal val="visible"/>
                                      </p:to>
                                    </p:set>
                                    <p:anim calcmode="lin" valueType="num">
                                      <p:cBhvr>
                                        <p:cTn id="34" dur="500" fill="hold"/>
                                        <p:tgtEl>
                                          <p:spTgt spid="44035">
                                            <p:txEl>
                                              <p:pRg st="3" end="3"/>
                                            </p:txEl>
                                          </p:spTgt>
                                        </p:tgtEl>
                                        <p:attrNameLst>
                                          <p:attrName>ppt_w</p:attrName>
                                        </p:attrNameLst>
                                      </p:cBhvr>
                                      <p:tavLst>
                                        <p:tav tm="0">
                                          <p:val>
                                            <p:fltVal val="0"/>
                                          </p:val>
                                        </p:tav>
                                        <p:tav tm="100000">
                                          <p:val>
                                            <p:strVal val="#ppt_w"/>
                                          </p:val>
                                        </p:tav>
                                      </p:tavLst>
                                    </p:anim>
                                    <p:anim calcmode="lin" valueType="num">
                                      <p:cBhvr>
                                        <p:cTn id="35" dur="500" fill="hold"/>
                                        <p:tgtEl>
                                          <p:spTgt spid="44035">
                                            <p:txEl>
                                              <p:pRg st="3" end="3"/>
                                            </p:txEl>
                                          </p:spTgt>
                                        </p:tgtEl>
                                        <p:attrNameLst>
                                          <p:attrName>ppt_h</p:attrName>
                                        </p:attrNameLst>
                                      </p:cBhvr>
                                      <p:tavLst>
                                        <p:tav tm="0">
                                          <p:val>
                                            <p:fltVal val="0"/>
                                          </p:val>
                                        </p:tav>
                                        <p:tav tm="100000">
                                          <p:val>
                                            <p:strVal val="#ppt_h"/>
                                          </p:val>
                                        </p:tav>
                                      </p:tavLst>
                                    </p:anim>
                                    <p:animEffect transition="in" filter="fade">
                                      <p:cBhvr>
                                        <p:cTn id="36" dur="500"/>
                                        <p:tgtEl>
                                          <p:spTgt spid="44035">
                                            <p:txEl>
                                              <p:pRg st="3" end="3"/>
                                            </p:txEl>
                                          </p:spTgt>
                                        </p:tgtEl>
                                      </p:cBhvr>
                                    </p:animEffect>
                                  </p:childTnLst>
                                </p:cTn>
                              </p:par>
                            </p:childTnLst>
                          </p:cTn>
                        </p:par>
                        <p:par>
                          <p:cTn id="37" fill="hold">
                            <p:stCondLst>
                              <p:cond delay="4600"/>
                            </p:stCondLst>
                            <p:childTnLst>
                              <p:par>
                                <p:cTn id="38" presetID="53" presetClass="entr" presetSubtype="0" fill="hold" grpId="2" nodeType="afterEffect">
                                  <p:stCondLst>
                                    <p:cond delay="0"/>
                                  </p:stCondLst>
                                  <p:iterate type="lt">
                                    <p:tmPct val="0"/>
                                  </p:iterate>
                                  <p:childTnLst>
                                    <p:set>
                                      <p:cBhvr>
                                        <p:cTn id="39" dur="1" fill="hold">
                                          <p:stCondLst>
                                            <p:cond delay="0"/>
                                          </p:stCondLst>
                                        </p:cTn>
                                        <p:tgtEl>
                                          <p:spTgt spid="44035">
                                            <p:txEl>
                                              <p:pRg st="4" end="4"/>
                                            </p:txEl>
                                          </p:spTgt>
                                        </p:tgtEl>
                                        <p:attrNameLst>
                                          <p:attrName>style.visibility</p:attrName>
                                        </p:attrNameLst>
                                      </p:cBhvr>
                                      <p:to>
                                        <p:strVal val="visible"/>
                                      </p:to>
                                    </p:set>
                                    <p:anim calcmode="lin" valueType="num">
                                      <p:cBhvr>
                                        <p:cTn id="40" dur="500" fill="hold"/>
                                        <p:tgtEl>
                                          <p:spTgt spid="44035">
                                            <p:txEl>
                                              <p:pRg st="4" end="4"/>
                                            </p:txEl>
                                          </p:spTgt>
                                        </p:tgtEl>
                                        <p:attrNameLst>
                                          <p:attrName>ppt_w</p:attrName>
                                        </p:attrNameLst>
                                      </p:cBhvr>
                                      <p:tavLst>
                                        <p:tav tm="0">
                                          <p:val>
                                            <p:fltVal val="0"/>
                                          </p:val>
                                        </p:tav>
                                        <p:tav tm="100000">
                                          <p:val>
                                            <p:strVal val="#ppt_w"/>
                                          </p:val>
                                        </p:tav>
                                      </p:tavLst>
                                    </p:anim>
                                    <p:anim calcmode="lin" valueType="num">
                                      <p:cBhvr>
                                        <p:cTn id="41" dur="500" fill="hold"/>
                                        <p:tgtEl>
                                          <p:spTgt spid="44035">
                                            <p:txEl>
                                              <p:pRg st="4" end="4"/>
                                            </p:txEl>
                                          </p:spTgt>
                                        </p:tgtEl>
                                        <p:attrNameLst>
                                          <p:attrName>ppt_h</p:attrName>
                                        </p:attrNameLst>
                                      </p:cBhvr>
                                      <p:tavLst>
                                        <p:tav tm="0">
                                          <p:val>
                                            <p:fltVal val="0"/>
                                          </p:val>
                                        </p:tav>
                                        <p:tav tm="100000">
                                          <p:val>
                                            <p:strVal val="#ppt_h"/>
                                          </p:val>
                                        </p:tav>
                                      </p:tavLst>
                                    </p:anim>
                                    <p:animEffect transition="in" filter="fade">
                                      <p:cBhvr>
                                        <p:cTn id="42" dur="500"/>
                                        <p:tgtEl>
                                          <p:spTgt spid="44035">
                                            <p:txEl>
                                              <p:pRg st="4" end="4"/>
                                            </p:txEl>
                                          </p:spTgt>
                                        </p:tgtEl>
                                      </p:cBhvr>
                                    </p:animEffect>
                                  </p:childTnLst>
                                </p:cTn>
                              </p:par>
                            </p:childTnLst>
                          </p:cTn>
                        </p:par>
                        <p:par>
                          <p:cTn id="43" fill="hold">
                            <p:stCondLst>
                              <p:cond delay="5100"/>
                            </p:stCondLst>
                            <p:childTnLst>
                              <p:par>
                                <p:cTn id="44" presetID="53" presetClass="entr" presetSubtype="0" fill="hold" grpId="2" nodeType="afterEffect">
                                  <p:stCondLst>
                                    <p:cond delay="0"/>
                                  </p:stCondLst>
                                  <p:iterate type="lt">
                                    <p:tmPct val="0"/>
                                  </p:iterate>
                                  <p:childTnLst>
                                    <p:set>
                                      <p:cBhvr>
                                        <p:cTn id="45" dur="1" fill="hold">
                                          <p:stCondLst>
                                            <p:cond delay="0"/>
                                          </p:stCondLst>
                                        </p:cTn>
                                        <p:tgtEl>
                                          <p:spTgt spid="44035">
                                            <p:txEl>
                                              <p:pRg st="5" end="5"/>
                                            </p:txEl>
                                          </p:spTgt>
                                        </p:tgtEl>
                                        <p:attrNameLst>
                                          <p:attrName>style.visibility</p:attrName>
                                        </p:attrNameLst>
                                      </p:cBhvr>
                                      <p:to>
                                        <p:strVal val="visible"/>
                                      </p:to>
                                    </p:set>
                                    <p:anim calcmode="lin" valueType="num">
                                      <p:cBhvr>
                                        <p:cTn id="46" dur="500" fill="hold"/>
                                        <p:tgtEl>
                                          <p:spTgt spid="44035">
                                            <p:txEl>
                                              <p:pRg st="5" end="5"/>
                                            </p:txEl>
                                          </p:spTgt>
                                        </p:tgtEl>
                                        <p:attrNameLst>
                                          <p:attrName>ppt_w</p:attrName>
                                        </p:attrNameLst>
                                      </p:cBhvr>
                                      <p:tavLst>
                                        <p:tav tm="0">
                                          <p:val>
                                            <p:fltVal val="0"/>
                                          </p:val>
                                        </p:tav>
                                        <p:tav tm="100000">
                                          <p:val>
                                            <p:strVal val="#ppt_w"/>
                                          </p:val>
                                        </p:tav>
                                      </p:tavLst>
                                    </p:anim>
                                    <p:anim calcmode="lin" valueType="num">
                                      <p:cBhvr>
                                        <p:cTn id="47" dur="500" fill="hold"/>
                                        <p:tgtEl>
                                          <p:spTgt spid="44035">
                                            <p:txEl>
                                              <p:pRg st="5" end="5"/>
                                            </p:txEl>
                                          </p:spTgt>
                                        </p:tgtEl>
                                        <p:attrNameLst>
                                          <p:attrName>ppt_h</p:attrName>
                                        </p:attrNameLst>
                                      </p:cBhvr>
                                      <p:tavLst>
                                        <p:tav tm="0">
                                          <p:val>
                                            <p:fltVal val="0"/>
                                          </p:val>
                                        </p:tav>
                                        <p:tav tm="100000">
                                          <p:val>
                                            <p:strVal val="#ppt_h"/>
                                          </p:val>
                                        </p:tav>
                                      </p:tavLst>
                                    </p:anim>
                                    <p:animEffect transition="in" filter="fade">
                                      <p:cBhvr>
                                        <p:cTn id="48" dur="500"/>
                                        <p:tgtEl>
                                          <p:spTgt spid="44035">
                                            <p:txEl>
                                              <p:pRg st="5" end="5"/>
                                            </p:txEl>
                                          </p:spTgt>
                                        </p:tgtEl>
                                      </p:cBhvr>
                                    </p:animEffect>
                                  </p:childTnLst>
                                </p:cTn>
                              </p:par>
                            </p:childTnLst>
                          </p:cTn>
                        </p:par>
                        <p:par>
                          <p:cTn id="49" fill="hold">
                            <p:stCondLst>
                              <p:cond delay="5600"/>
                            </p:stCondLst>
                            <p:childTnLst>
                              <p:par>
                                <p:cTn id="50" presetID="53" presetClass="entr" presetSubtype="0" fill="hold" grpId="2" nodeType="afterEffect">
                                  <p:stCondLst>
                                    <p:cond delay="0"/>
                                  </p:stCondLst>
                                  <p:iterate type="lt">
                                    <p:tmPct val="0"/>
                                  </p:iterate>
                                  <p:childTnLst>
                                    <p:set>
                                      <p:cBhvr>
                                        <p:cTn id="51" dur="1" fill="hold">
                                          <p:stCondLst>
                                            <p:cond delay="0"/>
                                          </p:stCondLst>
                                        </p:cTn>
                                        <p:tgtEl>
                                          <p:spTgt spid="44035">
                                            <p:txEl>
                                              <p:pRg st="6" end="6"/>
                                            </p:txEl>
                                          </p:spTgt>
                                        </p:tgtEl>
                                        <p:attrNameLst>
                                          <p:attrName>style.visibility</p:attrName>
                                        </p:attrNameLst>
                                      </p:cBhvr>
                                      <p:to>
                                        <p:strVal val="visible"/>
                                      </p:to>
                                    </p:set>
                                    <p:anim calcmode="lin" valueType="num">
                                      <p:cBhvr>
                                        <p:cTn id="52" dur="500" fill="hold"/>
                                        <p:tgtEl>
                                          <p:spTgt spid="44035">
                                            <p:txEl>
                                              <p:pRg st="6" end="6"/>
                                            </p:txEl>
                                          </p:spTgt>
                                        </p:tgtEl>
                                        <p:attrNameLst>
                                          <p:attrName>ppt_w</p:attrName>
                                        </p:attrNameLst>
                                      </p:cBhvr>
                                      <p:tavLst>
                                        <p:tav tm="0">
                                          <p:val>
                                            <p:fltVal val="0"/>
                                          </p:val>
                                        </p:tav>
                                        <p:tav tm="100000">
                                          <p:val>
                                            <p:strVal val="#ppt_w"/>
                                          </p:val>
                                        </p:tav>
                                      </p:tavLst>
                                    </p:anim>
                                    <p:anim calcmode="lin" valueType="num">
                                      <p:cBhvr>
                                        <p:cTn id="53" dur="500" fill="hold"/>
                                        <p:tgtEl>
                                          <p:spTgt spid="44035">
                                            <p:txEl>
                                              <p:pRg st="6" end="6"/>
                                            </p:txEl>
                                          </p:spTgt>
                                        </p:tgtEl>
                                        <p:attrNameLst>
                                          <p:attrName>ppt_h</p:attrName>
                                        </p:attrNameLst>
                                      </p:cBhvr>
                                      <p:tavLst>
                                        <p:tav tm="0">
                                          <p:val>
                                            <p:fltVal val="0"/>
                                          </p:val>
                                        </p:tav>
                                        <p:tav tm="100000">
                                          <p:val>
                                            <p:strVal val="#ppt_h"/>
                                          </p:val>
                                        </p:tav>
                                      </p:tavLst>
                                    </p:anim>
                                    <p:animEffect transition="in" filter="fade">
                                      <p:cBhvr>
                                        <p:cTn id="54" dur="500"/>
                                        <p:tgtEl>
                                          <p:spTgt spid="44035">
                                            <p:txEl>
                                              <p:pRg st="6" end="6"/>
                                            </p:txEl>
                                          </p:spTgt>
                                        </p:tgtEl>
                                      </p:cBhvr>
                                    </p:animEffect>
                                  </p:childTnLst>
                                </p:cTn>
                              </p:par>
                            </p:childTnLst>
                          </p:cTn>
                        </p:par>
                        <p:par>
                          <p:cTn id="55" fill="hold">
                            <p:stCondLst>
                              <p:cond delay="6100"/>
                            </p:stCondLst>
                            <p:childTnLst>
                              <p:par>
                                <p:cTn id="56" presetID="53" presetClass="entr" presetSubtype="0" fill="hold" grpId="2" nodeType="afterEffect">
                                  <p:stCondLst>
                                    <p:cond delay="0"/>
                                  </p:stCondLst>
                                  <p:iterate type="lt">
                                    <p:tmPct val="0"/>
                                  </p:iterate>
                                  <p:childTnLst>
                                    <p:set>
                                      <p:cBhvr>
                                        <p:cTn id="57" dur="1" fill="hold">
                                          <p:stCondLst>
                                            <p:cond delay="0"/>
                                          </p:stCondLst>
                                        </p:cTn>
                                        <p:tgtEl>
                                          <p:spTgt spid="44035">
                                            <p:txEl>
                                              <p:pRg st="7" end="7"/>
                                            </p:txEl>
                                          </p:spTgt>
                                        </p:tgtEl>
                                        <p:attrNameLst>
                                          <p:attrName>style.visibility</p:attrName>
                                        </p:attrNameLst>
                                      </p:cBhvr>
                                      <p:to>
                                        <p:strVal val="visible"/>
                                      </p:to>
                                    </p:set>
                                    <p:anim calcmode="lin" valueType="num">
                                      <p:cBhvr>
                                        <p:cTn id="58" dur="500" fill="hold"/>
                                        <p:tgtEl>
                                          <p:spTgt spid="44035">
                                            <p:txEl>
                                              <p:pRg st="7" end="7"/>
                                            </p:txEl>
                                          </p:spTgt>
                                        </p:tgtEl>
                                        <p:attrNameLst>
                                          <p:attrName>ppt_w</p:attrName>
                                        </p:attrNameLst>
                                      </p:cBhvr>
                                      <p:tavLst>
                                        <p:tav tm="0">
                                          <p:val>
                                            <p:fltVal val="0"/>
                                          </p:val>
                                        </p:tav>
                                        <p:tav tm="100000">
                                          <p:val>
                                            <p:strVal val="#ppt_w"/>
                                          </p:val>
                                        </p:tav>
                                      </p:tavLst>
                                    </p:anim>
                                    <p:anim calcmode="lin" valueType="num">
                                      <p:cBhvr>
                                        <p:cTn id="59" dur="500" fill="hold"/>
                                        <p:tgtEl>
                                          <p:spTgt spid="44035">
                                            <p:txEl>
                                              <p:pRg st="7" end="7"/>
                                            </p:txEl>
                                          </p:spTgt>
                                        </p:tgtEl>
                                        <p:attrNameLst>
                                          <p:attrName>ppt_h</p:attrName>
                                        </p:attrNameLst>
                                      </p:cBhvr>
                                      <p:tavLst>
                                        <p:tav tm="0">
                                          <p:val>
                                            <p:fltVal val="0"/>
                                          </p:val>
                                        </p:tav>
                                        <p:tav tm="100000">
                                          <p:val>
                                            <p:strVal val="#ppt_h"/>
                                          </p:val>
                                        </p:tav>
                                      </p:tavLst>
                                    </p:anim>
                                    <p:animEffect transition="in" filter="fade">
                                      <p:cBhvr>
                                        <p:cTn id="60" dur="500"/>
                                        <p:tgtEl>
                                          <p:spTgt spid="44035">
                                            <p:txEl>
                                              <p:pRg st="7" end="7"/>
                                            </p:txEl>
                                          </p:spTgt>
                                        </p:tgtEl>
                                      </p:cBhvr>
                                    </p:animEffect>
                                  </p:childTnLst>
                                </p:cTn>
                              </p:par>
                            </p:childTnLst>
                          </p:cTn>
                        </p:par>
                        <p:par>
                          <p:cTn id="61" fill="hold">
                            <p:stCondLst>
                              <p:cond delay="6600"/>
                            </p:stCondLst>
                            <p:childTnLst>
                              <p:par>
                                <p:cTn id="62" presetID="53" presetClass="entr" presetSubtype="0" fill="hold" grpId="2" nodeType="afterEffect">
                                  <p:stCondLst>
                                    <p:cond delay="0"/>
                                  </p:stCondLst>
                                  <p:iterate type="lt">
                                    <p:tmPct val="0"/>
                                  </p:iterate>
                                  <p:childTnLst>
                                    <p:set>
                                      <p:cBhvr>
                                        <p:cTn id="63" dur="1" fill="hold">
                                          <p:stCondLst>
                                            <p:cond delay="0"/>
                                          </p:stCondLst>
                                        </p:cTn>
                                        <p:tgtEl>
                                          <p:spTgt spid="44035">
                                            <p:txEl>
                                              <p:pRg st="8" end="8"/>
                                            </p:txEl>
                                          </p:spTgt>
                                        </p:tgtEl>
                                        <p:attrNameLst>
                                          <p:attrName>style.visibility</p:attrName>
                                        </p:attrNameLst>
                                      </p:cBhvr>
                                      <p:to>
                                        <p:strVal val="visible"/>
                                      </p:to>
                                    </p:set>
                                    <p:anim calcmode="lin" valueType="num">
                                      <p:cBhvr>
                                        <p:cTn id="64" dur="500" fill="hold"/>
                                        <p:tgtEl>
                                          <p:spTgt spid="44035">
                                            <p:txEl>
                                              <p:pRg st="8" end="8"/>
                                            </p:txEl>
                                          </p:spTgt>
                                        </p:tgtEl>
                                        <p:attrNameLst>
                                          <p:attrName>ppt_w</p:attrName>
                                        </p:attrNameLst>
                                      </p:cBhvr>
                                      <p:tavLst>
                                        <p:tav tm="0">
                                          <p:val>
                                            <p:fltVal val="0"/>
                                          </p:val>
                                        </p:tav>
                                        <p:tav tm="100000">
                                          <p:val>
                                            <p:strVal val="#ppt_w"/>
                                          </p:val>
                                        </p:tav>
                                      </p:tavLst>
                                    </p:anim>
                                    <p:anim calcmode="lin" valueType="num">
                                      <p:cBhvr>
                                        <p:cTn id="65" dur="500" fill="hold"/>
                                        <p:tgtEl>
                                          <p:spTgt spid="44035">
                                            <p:txEl>
                                              <p:pRg st="8" end="8"/>
                                            </p:txEl>
                                          </p:spTgt>
                                        </p:tgtEl>
                                        <p:attrNameLst>
                                          <p:attrName>ppt_h</p:attrName>
                                        </p:attrNameLst>
                                      </p:cBhvr>
                                      <p:tavLst>
                                        <p:tav tm="0">
                                          <p:val>
                                            <p:fltVal val="0"/>
                                          </p:val>
                                        </p:tav>
                                        <p:tav tm="100000">
                                          <p:val>
                                            <p:strVal val="#ppt_h"/>
                                          </p:val>
                                        </p:tav>
                                      </p:tavLst>
                                    </p:anim>
                                    <p:animEffect transition="in" filter="fade">
                                      <p:cBhvr>
                                        <p:cTn id="66" dur="500"/>
                                        <p:tgtEl>
                                          <p:spTgt spid="44035">
                                            <p:txEl>
                                              <p:pRg st="8" end="8"/>
                                            </p:txEl>
                                          </p:spTgt>
                                        </p:tgtEl>
                                      </p:cBhvr>
                                    </p:animEffect>
                                  </p:childTnLst>
                                </p:cTn>
                              </p:par>
                            </p:childTnLst>
                          </p:cTn>
                        </p:par>
                        <p:par>
                          <p:cTn id="67" fill="hold">
                            <p:stCondLst>
                              <p:cond delay="7100"/>
                            </p:stCondLst>
                            <p:childTnLst>
                              <p:par>
                                <p:cTn id="68" presetID="53" presetClass="entr" presetSubtype="0" fill="hold" grpId="2" nodeType="afterEffect">
                                  <p:stCondLst>
                                    <p:cond delay="0"/>
                                  </p:stCondLst>
                                  <p:iterate type="lt">
                                    <p:tmPct val="0"/>
                                  </p:iterate>
                                  <p:childTnLst>
                                    <p:set>
                                      <p:cBhvr>
                                        <p:cTn id="69" dur="1" fill="hold">
                                          <p:stCondLst>
                                            <p:cond delay="0"/>
                                          </p:stCondLst>
                                        </p:cTn>
                                        <p:tgtEl>
                                          <p:spTgt spid="44035">
                                            <p:txEl>
                                              <p:pRg st="9" end="9"/>
                                            </p:txEl>
                                          </p:spTgt>
                                        </p:tgtEl>
                                        <p:attrNameLst>
                                          <p:attrName>style.visibility</p:attrName>
                                        </p:attrNameLst>
                                      </p:cBhvr>
                                      <p:to>
                                        <p:strVal val="visible"/>
                                      </p:to>
                                    </p:set>
                                    <p:anim calcmode="lin" valueType="num">
                                      <p:cBhvr>
                                        <p:cTn id="70" dur="500" fill="hold"/>
                                        <p:tgtEl>
                                          <p:spTgt spid="44035">
                                            <p:txEl>
                                              <p:pRg st="9" end="9"/>
                                            </p:txEl>
                                          </p:spTgt>
                                        </p:tgtEl>
                                        <p:attrNameLst>
                                          <p:attrName>ppt_w</p:attrName>
                                        </p:attrNameLst>
                                      </p:cBhvr>
                                      <p:tavLst>
                                        <p:tav tm="0">
                                          <p:val>
                                            <p:fltVal val="0"/>
                                          </p:val>
                                        </p:tav>
                                        <p:tav tm="100000">
                                          <p:val>
                                            <p:strVal val="#ppt_w"/>
                                          </p:val>
                                        </p:tav>
                                      </p:tavLst>
                                    </p:anim>
                                    <p:anim calcmode="lin" valueType="num">
                                      <p:cBhvr>
                                        <p:cTn id="71" dur="500" fill="hold"/>
                                        <p:tgtEl>
                                          <p:spTgt spid="44035">
                                            <p:txEl>
                                              <p:pRg st="9" end="9"/>
                                            </p:txEl>
                                          </p:spTgt>
                                        </p:tgtEl>
                                        <p:attrNameLst>
                                          <p:attrName>ppt_h</p:attrName>
                                        </p:attrNameLst>
                                      </p:cBhvr>
                                      <p:tavLst>
                                        <p:tav tm="0">
                                          <p:val>
                                            <p:fltVal val="0"/>
                                          </p:val>
                                        </p:tav>
                                        <p:tav tm="100000">
                                          <p:val>
                                            <p:strVal val="#ppt_h"/>
                                          </p:val>
                                        </p:tav>
                                      </p:tavLst>
                                    </p:anim>
                                    <p:animEffect transition="in" filter="fade">
                                      <p:cBhvr>
                                        <p:cTn id="72" dur="500"/>
                                        <p:tgtEl>
                                          <p:spTgt spid="4403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P spid="44035" grpId="2"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1500188" y="228600"/>
            <a:ext cx="7491412" cy="1039813"/>
          </a:xfrm>
        </p:spPr>
        <p:txBody>
          <a:bodyPr/>
          <a:lstStyle/>
          <a:p>
            <a:pPr algn="ctr"/>
            <a:r>
              <a:rPr lang="tr-TR" sz="2800" b="1">
                <a:solidFill>
                  <a:srgbClr val="FF3399"/>
                </a:solidFill>
                <a:latin typeface="Monotype Corsiva" pitchFamily="66" charset="0"/>
              </a:rPr>
              <a:t>KÖPEKBALIĞI VE KÜÇÜK </a:t>
            </a:r>
            <a:br>
              <a:rPr lang="tr-TR" sz="2800" b="1">
                <a:solidFill>
                  <a:srgbClr val="FF3399"/>
                </a:solidFill>
                <a:latin typeface="Monotype Corsiva" pitchFamily="66" charset="0"/>
              </a:rPr>
            </a:br>
            <a:r>
              <a:rPr lang="tr-TR" sz="2800" b="1">
                <a:solidFill>
                  <a:srgbClr val="FF3399"/>
                </a:solidFill>
                <a:latin typeface="Monotype Corsiva" pitchFamily="66" charset="0"/>
              </a:rPr>
              <a:t>BALIK</a:t>
            </a:r>
          </a:p>
        </p:txBody>
      </p:sp>
      <p:pic>
        <p:nvPicPr>
          <p:cNvPr id="56332" name="Picture 12" descr="animal002"/>
          <p:cNvPicPr>
            <a:picLocks noChangeAspect="1" noChangeArrowheads="1"/>
          </p:cNvPicPr>
          <p:nvPr/>
        </p:nvPicPr>
        <p:blipFill>
          <a:blip r:embed="rId4"/>
          <a:srcRect/>
          <a:stretch>
            <a:fillRect/>
          </a:stretch>
        </p:blipFill>
        <p:spPr bwMode="auto">
          <a:xfrm>
            <a:off x="1692275" y="1773238"/>
            <a:ext cx="5184775" cy="1800225"/>
          </a:xfrm>
          <a:prstGeom prst="rect">
            <a:avLst/>
          </a:prstGeom>
          <a:noFill/>
        </p:spPr>
      </p:pic>
      <p:graphicFrame>
        <p:nvGraphicFramePr>
          <p:cNvPr id="56333" name="Object 13"/>
          <p:cNvGraphicFramePr>
            <a:graphicFrameLocks noChangeAspect="1"/>
          </p:cNvGraphicFramePr>
          <p:nvPr>
            <p:ph idx="1"/>
          </p:nvPr>
        </p:nvGraphicFramePr>
        <p:xfrm>
          <a:off x="5076825" y="1557338"/>
          <a:ext cx="3671888" cy="1800225"/>
        </p:xfrm>
        <a:graphic>
          <a:graphicData uri="http://schemas.openxmlformats.org/presentationml/2006/ole">
            <p:oleObj spid="_x0000_s56333" r:id="rId5" imgW="5120640" imgH="1804680" progId="">
              <p:embed/>
            </p:oleObj>
          </a:graphicData>
        </a:graphic>
      </p:graphicFrame>
      <p:sp>
        <p:nvSpPr>
          <p:cNvPr id="56338" name="AutoShape 18"/>
          <p:cNvSpPr>
            <a:spLocks noChangeArrowheads="1"/>
          </p:cNvSpPr>
          <p:nvPr/>
        </p:nvSpPr>
        <p:spPr bwMode="auto">
          <a:xfrm>
            <a:off x="4572000" y="1196975"/>
            <a:ext cx="287338" cy="2376488"/>
          </a:xfrm>
          <a:prstGeom prst="bevel">
            <a:avLst>
              <a:gd name="adj" fmla="val 12500"/>
            </a:avLst>
          </a:prstGeom>
          <a:solidFill>
            <a:srgbClr val="FFFFFF">
              <a:alpha val="0"/>
            </a:srgbClr>
          </a:solidFill>
          <a:ln w="9525">
            <a:solidFill>
              <a:schemeClr val="tx2"/>
            </a:solidFill>
            <a:miter lim="800000"/>
            <a:headEnd/>
            <a:tailEnd/>
          </a:ln>
          <a:effectLst/>
        </p:spPr>
        <p:txBody>
          <a:bodyPr wrap="none" anchor="ctr"/>
          <a:lstStyle/>
          <a:p>
            <a:endParaRPr lang="tr-TR"/>
          </a:p>
        </p:txBody>
      </p:sp>
      <p:sp>
        <p:nvSpPr>
          <p:cNvPr id="56339" name="Text Box 19"/>
          <p:cNvSpPr txBox="1">
            <a:spLocks noChangeArrowheads="1"/>
          </p:cNvSpPr>
          <p:nvPr/>
        </p:nvSpPr>
        <p:spPr bwMode="auto">
          <a:xfrm>
            <a:off x="1331913" y="3860800"/>
            <a:ext cx="7632700" cy="366713"/>
          </a:xfrm>
          <a:prstGeom prst="rect">
            <a:avLst/>
          </a:prstGeom>
          <a:noFill/>
          <a:ln w="9525">
            <a:noFill/>
            <a:miter lim="800000"/>
            <a:headEnd/>
            <a:tailEnd/>
          </a:ln>
          <a:effectLst/>
        </p:spPr>
        <p:txBody>
          <a:bodyPr>
            <a:spAutoFit/>
          </a:bodyPr>
          <a:lstStyle/>
          <a:p>
            <a:pPr eaLnBrk="1" hangingPunct="1">
              <a:spcBef>
                <a:spcPct val="50000"/>
              </a:spcBef>
            </a:pPr>
            <a:endParaRPr kumimoji="1" lang="tr-TR">
              <a:solidFill>
                <a:srgbClr val="DE8400"/>
              </a:solidFill>
              <a:latin typeface="Tempus Sans ITC" pitchFamily="82" charset="0"/>
            </a:endParaRPr>
          </a:p>
        </p:txBody>
      </p:sp>
      <p:sp>
        <p:nvSpPr>
          <p:cNvPr id="56340" name="Rectangle 20"/>
          <p:cNvSpPr>
            <a:spLocks noChangeArrowheads="1"/>
          </p:cNvSpPr>
          <p:nvPr/>
        </p:nvSpPr>
        <p:spPr bwMode="auto">
          <a:xfrm>
            <a:off x="1403350" y="3644900"/>
            <a:ext cx="7489825" cy="2838450"/>
          </a:xfrm>
          <a:prstGeom prst="rect">
            <a:avLst/>
          </a:prstGeom>
          <a:noFill/>
          <a:ln w="9525">
            <a:noFill/>
            <a:miter lim="800000"/>
            <a:headEnd/>
            <a:tailEnd/>
          </a:ln>
          <a:effectLst/>
        </p:spPr>
        <p:txBody>
          <a:bodyPr>
            <a:spAutoFit/>
          </a:bodyPr>
          <a:lstStyle/>
          <a:p>
            <a:pPr eaLnBrk="1" hangingPunct="1"/>
            <a:r>
              <a:rPr kumimoji="1" lang="tr-TR" b="1">
                <a:solidFill>
                  <a:srgbClr val="DE8400"/>
                </a:solidFill>
                <a:latin typeface="Tempus Sans ITC" pitchFamily="82" charset="0"/>
              </a:rPr>
              <a:t>Bilim adamları büyük cam bir akvaryumun içine bir köpekbalığı ve küçük  bir balık yerleştirir ve  akvaryumu ortadan ikiye cam bir bölme ile ayırırlar. Köpekbalığı  karşısındaki küçük balığı  yiyebilmek için saatlerce hatta günlerce uğraşır. Küçük balığa ulaşmak için her hamle yaptığında aradaki cam bölmeye çarparak durmak zorunda kalır. Bir, beş, on derken yüzlerce hamle yapar ama nafile işe yaramaz. Bu yüzlere denemeden sonra artık pes eder ve küçük balığı yemekten vazgeçer. Bu deneyi yapan bilim adamları bir süre sonra aradaki cam bölmeyi kaldırırlar. Sonuç ilginçtir. Köpekbalığı artık küçük balığı yemek</a:t>
            </a:r>
            <a:r>
              <a:rPr kumimoji="1" lang="tr-TR" b="1">
                <a:solidFill>
                  <a:srgbClr val="DE8400"/>
                </a:solidFill>
                <a:latin typeface="Times New Roman" pitchFamily="18" charset="0"/>
              </a:rPr>
              <a:t> için </a:t>
            </a:r>
            <a:r>
              <a:rPr kumimoji="1" lang="tr-TR" b="1">
                <a:solidFill>
                  <a:srgbClr val="DE8400"/>
                </a:solidFill>
                <a:latin typeface="Tempus Sans ITC" pitchFamily="82" charset="0"/>
              </a:rPr>
              <a:t>hiçbir girişimde bulunmamaktadır. </a:t>
            </a:r>
          </a:p>
          <a:p>
            <a:pPr eaLnBrk="1" hangingPunct="1"/>
            <a:r>
              <a:rPr kumimoji="1" lang="tr-TR" b="1">
                <a:solidFill>
                  <a:srgbClr val="DE8400"/>
                </a:solidFill>
                <a:latin typeface="Tempus Sans ITC" pitchFamily="82" charset="0"/>
              </a:rPr>
              <a:t>Yani </a:t>
            </a:r>
            <a:r>
              <a:rPr kumimoji="1" lang="tr-TR" b="1" u="sng">
                <a:solidFill>
                  <a:srgbClr val="FF0000"/>
                </a:solidFill>
                <a:latin typeface="Tempus Sans ITC" pitchFamily="82" charset="0"/>
              </a:rPr>
              <a:t>PES ETMİŞTİR.</a:t>
            </a:r>
            <a:r>
              <a:rPr kumimoji="1" lang="tr-TR" b="1">
                <a:solidFill>
                  <a:srgbClr val="DE8400"/>
                </a:solidFill>
                <a:latin typeface="Tempus Sans ITC" pitchFamily="82" charset="0"/>
              </a:rPr>
              <a:t> Üstelik önünde hiçbir engel kalmamasına rağmen.</a:t>
            </a:r>
          </a:p>
        </p:txBody>
      </p:sp>
    </p:spTree>
  </p:cSld>
  <p:clrMapOvr>
    <a:masterClrMapping/>
  </p:clrMapOvr>
  <p:transition>
    <p:checker/>
    <p:sndAc>
      <p:stSnd>
        <p:snd r:embed="rId3" name="chimes.wav" builtIn="1"/>
      </p:stSnd>
    </p:sndAc>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algn="ctr"/>
            <a:r>
              <a:rPr lang="tr-TR" sz="4000" b="1">
                <a:solidFill>
                  <a:srgbClr val="FF3399"/>
                </a:solidFill>
                <a:latin typeface="Monotype Corsiva" pitchFamily="66" charset="0"/>
              </a:rPr>
              <a:t>ÖYLEYSE;</a:t>
            </a:r>
          </a:p>
        </p:txBody>
      </p:sp>
      <p:sp>
        <p:nvSpPr>
          <p:cNvPr id="45059" name="Rectangle 3"/>
          <p:cNvSpPr>
            <a:spLocks noGrp="1" noChangeArrowheads="1"/>
          </p:cNvSpPr>
          <p:nvPr>
            <p:ph type="body" idx="1"/>
          </p:nvPr>
        </p:nvSpPr>
        <p:spPr>
          <a:xfrm>
            <a:off x="1547813" y="1196975"/>
            <a:ext cx="7392987" cy="4714875"/>
          </a:xfrm>
        </p:spPr>
        <p:txBody>
          <a:bodyPr/>
          <a:lstStyle/>
          <a:p>
            <a:pPr algn="ctr">
              <a:buFont typeface="Wingdings" pitchFamily="2" charset="2"/>
              <a:buNone/>
            </a:pPr>
            <a:r>
              <a:rPr lang="tr-TR" i="1">
                <a:solidFill>
                  <a:srgbClr val="FF3399"/>
                </a:solidFill>
                <a:latin typeface="Monotype Corsiva" pitchFamily="66" charset="0"/>
              </a:rPr>
              <a:t>Ne olursa olsun asla pes etmeyin ve vazgeçmeyin </a:t>
            </a:r>
          </a:p>
          <a:p>
            <a:pPr algn="ctr">
              <a:buFont typeface="Wingdings" pitchFamily="2" charset="2"/>
              <a:buNone/>
            </a:pPr>
            <a:r>
              <a:rPr lang="tr-TR" i="1">
                <a:solidFill>
                  <a:srgbClr val="FF3399"/>
                </a:solidFill>
                <a:latin typeface="Monotype Corsiva" pitchFamily="66" charset="0"/>
              </a:rPr>
              <a:t>Aynen sular gibi...”</a:t>
            </a:r>
          </a:p>
          <a:p>
            <a:pPr algn="ctr">
              <a:buFont typeface="Wingdings" pitchFamily="2" charset="2"/>
              <a:buNone/>
            </a:pPr>
            <a:endParaRPr lang="tr-TR" i="1">
              <a:solidFill>
                <a:srgbClr val="FF3399"/>
              </a:solidFill>
              <a:latin typeface="Monotype Corsiva" pitchFamily="66" charset="0"/>
            </a:endParaRPr>
          </a:p>
          <a:p>
            <a:pPr algn="ctr">
              <a:buFont typeface="Wingdings" pitchFamily="2" charset="2"/>
              <a:buNone/>
            </a:pPr>
            <a:r>
              <a:rPr lang="tr-TR" i="1">
                <a:solidFill>
                  <a:srgbClr val="FF3399"/>
                </a:solidFill>
                <a:latin typeface="Monotype Corsiva" pitchFamily="66" charset="0"/>
              </a:rPr>
              <a:t>UNUTMAYIN</a:t>
            </a:r>
          </a:p>
          <a:p>
            <a:pPr algn="ctr">
              <a:buFont typeface="Wingdings" pitchFamily="2" charset="2"/>
              <a:buNone/>
            </a:pPr>
            <a:r>
              <a:rPr lang="tr-TR">
                <a:solidFill>
                  <a:srgbClr val="FF3399"/>
                </a:solidFill>
                <a:latin typeface="Monotype Corsiva" pitchFamily="66" charset="0"/>
              </a:rPr>
              <a:t>Mermeri delen suyun gücü değil devamlılığıdır.”</a:t>
            </a:r>
          </a:p>
          <a:p>
            <a:pPr algn="ctr">
              <a:buFont typeface="Wingdings" pitchFamily="2" charset="2"/>
              <a:buNone/>
            </a:pPr>
            <a:endParaRPr lang="tr-TR">
              <a:solidFill>
                <a:srgbClr val="FF3399"/>
              </a:solidFill>
              <a:latin typeface="Monotype Corsiva" pitchFamily="66" charset="0"/>
            </a:endParaRPr>
          </a:p>
          <a:p>
            <a:pPr>
              <a:buFont typeface="Wingdings" pitchFamily="2" charset="2"/>
              <a:buNone/>
            </a:pPr>
            <a:endParaRPr lang="tr-TR" i="1">
              <a:solidFill>
                <a:srgbClr val="FF3399"/>
              </a:solidFill>
              <a:latin typeface="Monotype Corsiva" pitchFamily="66" charset="0"/>
            </a:endParaRPr>
          </a:p>
          <a:p>
            <a:pPr>
              <a:buFont typeface="Wingdings" pitchFamily="2" charset="2"/>
              <a:buNone/>
            </a:pPr>
            <a:endParaRPr lang="tr-TR" i="1">
              <a:solidFill>
                <a:srgbClr val="FF3399"/>
              </a:solidFill>
              <a:latin typeface="Monotype Corsiva" pitchFamily="66" charset="0"/>
            </a:endParaRPr>
          </a:p>
        </p:txBody>
      </p:sp>
    </p:spTree>
  </p:cSld>
  <p:clrMapOvr>
    <a:masterClrMapping/>
  </p:clrMapOvr>
  <p:transition>
    <p:checker/>
    <p:sndAc>
      <p:stSnd>
        <p:snd r:embed="rId2" name="chimes.wav" builtIn="1"/>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1" presetClass="entr" presetSubtype="0" fill="hold" grpId="0" nodeType="afterEffect">
                                  <p:stCondLst>
                                    <p:cond delay="0"/>
                                  </p:stCondLst>
                                  <p:childTnLst>
                                    <p:set>
                                      <p:cBhvr>
                                        <p:cTn id="6" dur="1" fill="hold">
                                          <p:stCondLst>
                                            <p:cond delay="0"/>
                                          </p:stCondLst>
                                        </p:cTn>
                                        <p:tgtEl>
                                          <p:spTgt spid="45058"/>
                                        </p:tgtEl>
                                        <p:attrNameLst>
                                          <p:attrName>style.visibility</p:attrName>
                                        </p:attrNameLst>
                                      </p:cBhvr>
                                      <p:to>
                                        <p:strVal val="visible"/>
                                      </p:to>
                                    </p:set>
                                    <p:animEffect transition="in" filter="fade">
                                      <p:cBhvr>
                                        <p:cTn id="7" dur="384" decel="100000"/>
                                        <p:tgtEl>
                                          <p:spTgt spid="45058"/>
                                        </p:tgtEl>
                                      </p:cBhvr>
                                    </p:animEffect>
                                    <p:animScale>
                                      <p:cBhvr>
                                        <p:cTn id="8" dur="384" decel="100000"/>
                                        <p:tgtEl>
                                          <p:spTgt spid="45058"/>
                                        </p:tgtEl>
                                      </p:cBhvr>
                                      <p:from x="10000" y="10000"/>
                                      <p:to x="200000" y="450000"/>
                                    </p:animScale>
                                    <p:animScale>
                                      <p:cBhvr>
                                        <p:cTn id="9" dur="616" accel="100000" fill="hold">
                                          <p:stCondLst>
                                            <p:cond delay="384"/>
                                          </p:stCondLst>
                                        </p:cTn>
                                        <p:tgtEl>
                                          <p:spTgt spid="45058"/>
                                        </p:tgtEl>
                                      </p:cBhvr>
                                      <p:from x="200000" y="450000"/>
                                      <p:to x="100000" y="100000"/>
                                    </p:animScale>
                                    <p:set>
                                      <p:cBhvr>
                                        <p:cTn id="10" dur="384" fill="hold"/>
                                        <p:tgtEl>
                                          <p:spTgt spid="45058"/>
                                        </p:tgtEl>
                                        <p:attrNameLst>
                                          <p:attrName>ppt_x</p:attrName>
                                        </p:attrNameLst>
                                      </p:cBhvr>
                                      <p:to>
                                        <p:strVal val="(0.5)"/>
                                      </p:to>
                                    </p:set>
                                    <p:anim from="(0.5)" to="(#ppt_x)" calcmode="lin" valueType="num">
                                      <p:cBhvr>
                                        <p:cTn id="11" dur="616" accel="100000" fill="hold">
                                          <p:stCondLst>
                                            <p:cond delay="384"/>
                                          </p:stCondLst>
                                        </p:cTn>
                                        <p:tgtEl>
                                          <p:spTgt spid="45058"/>
                                        </p:tgtEl>
                                        <p:attrNameLst>
                                          <p:attrName>ppt_x</p:attrName>
                                        </p:attrNameLst>
                                      </p:cBhvr>
                                    </p:anim>
                                    <p:set>
                                      <p:cBhvr>
                                        <p:cTn id="12" dur="384" fill="hold"/>
                                        <p:tgtEl>
                                          <p:spTgt spid="45058"/>
                                        </p:tgtEl>
                                        <p:attrNameLst>
                                          <p:attrName>ppt_y</p:attrName>
                                        </p:attrNameLst>
                                      </p:cBhvr>
                                      <p:to>
                                        <p:strVal val="(#ppt_y+0.4)"/>
                                      </p:to>
                                    </p:set>
                                    <p:anim from="(#ppt_y+0.4)" to="(#ppt_y)" calcmode="lin" valueType="num">
                                      <p:cBhvr>
                                        <p:cTn id="13" dur="616" accel="100000" fill="hold">
                                          <p:stCondLst>
                                            <p:cond delay="384"/>
                                          </p:stCondLst>
                                        </p:cTn>
                                        <p:tgtEl>
                                          <p:spTgt spid="45058"/>
                                        </p:tgtEl>
                                        <p:attrNameLst>
                                          <p:attrName>ppt_y</p:attrName>
                                        </p:attrNameLst>
                                      </p:cBhvr>
                                    </p:anim>
                                  </p:childTnLst>
                                  <p:subTnLst>
                                    <p:audio>
                                      <p:cMediaNode>
                                        <p:cTn display="0" masterRel="sameClick">
                                          <p:stCondLst>
                                            <p:cond evt="begin" delay="0">
                                              <p:tn val="5"/>
                                            </p:cond>
                                          </p:stCondLst>
                                          <p:endCondLst>
                                            <p:cond evt="onStopAudio" delay="0">
                                              <p:tgtEl>
                                                <p:sldTgt/>
                                              </p:tgtEl>
                                            </p:cond>
                                          </p:endCondLst>
                                        </p:cTn>
                                        <p:tgtEl>
                                          <p:sndTgt r:embed="rId3" name="camera.wav" builtIn="1"/>
                                        </p:tgtEl>
                                      </p:cMediaNode>
                                    </p:audio>
                                  </p:subTnLst>
                                </p:cTn>
                              </p:par>
                            </p:childTnLst>
                          </p:cTn>
                        </p:par>
                      </p:childTnLst>
                    </p:cTn>
                  </p:par>
                  <p:par>
                    <p:cTn id="14" fill="hold">
                      <p:stCondLst>
                        <p:cond delay="indefinite"/>
                      </p:stCondLst>
                      <p:childTnLst>
                        <p:par>
                          <p:cTn id="15" fill="hold">
                            <p:stCondLst>
                              <p:cond delay="0"/>
                            </p:stCondLst>
                            <p:childTnLst>
                              <p:par>
                                <p:cTn id="16" presetID="53" presetClass="entr" presetSubtype="0" fill="hold" grpId="0" nodeType="clickEffect">
                                  <p:stCondLst>
                                    <p:cond delay="0"/>
                                  </p:stCondLst>
                                  <p:childTnLst>
                                    <p:set>
                                      <p:cBhvr>
                                        <p:cTn id="17" dur="1" fill="hold">
                                          <p:stCondLst>
                                            <p:cond delay="0"/>
                                          </p:stCondLst>
                                        </p:cTn>
                                        <p:tgtEl>
                                          <p:spTgt spid="45059">
                                            <p:txEl>
                                              <p:pRg st="0" end="0"/>
                                            </p:txEl>
                                          </p:spTgt>
                                        </p:tgtEl>
                                        <p:attrNameLst>
                                          <p:attrName>style.visibility</p:attrName>
                                        </p:attrNameLst>
                                      </p:cBhvr>
                                      <p:to>
                                        <p:strVal val="visible"/>
                                      </p:to>
                                    </p:set>
                                    <p:anim calcmode="lin" valueType="num">
                                      <p:cBhvr>
                                        <p:cTn id="18" dur="500" fill="hold"/>
                                        <p:tgtEl>
                                          <p:spTgt spid="45059">
                                            <p:txEl>
                                              <p:pRg st="0" end="0"/>
                                            </p:txEl>
                                          </p:spTgt>
                                        </p:tgtEl>
                                        <p:attrNameLst>
                                          <p:attrName>ppt_w</p:attrName>
                                        </p:attrNameLst>
                                      </p:cBhvr>
                                      <p:tavLst>
                                        <p:tav tm="0">
                                          <p:val>
                                            <p:fltVal val="0"/>
                                          </p:val>
                                        </p:tav>
                                        <p:tav tm="100000">
                                          <p:val>
                                            <p:strVal val="#ppt_w"/>
                                          </p:val>
                                        </p:tav>
                                      </p:tavLst>
                                    </p:anim>
                                    <p:anim calcmode="lin" valueType="num">
                                      <p:cBhvr>
                                        <p:cTn id="19" dur="500" fill="hold"/>
                                        <p:tgtEl>
                                          <p:spTgt spid="45059">
                                            <p:txEl>
                                              <p:pRg st="0" end="0"/>
                                            </p:txEl>
                                          </p:spTgt>
                                        </p:tgtEl>
                                        <p:attrNameLst>
                                          <p:attrName>ppt_h</p:attrName>
                                        </p:attrNameLst>
                                      </p:cBhvr>
                                      <p:tavLst>
                                        <p:tav tm="0">
                                          <p:val>
                                            <p:fltVal val="0"/>
                                          </p:val>
                                        </p:tav>
                                        <p:tav tm="100000">
                                          <p:val>
                                            <p:strVal val="#ppt_h"/>
                                          </p:val>
                                        </p:tav>
                                      </p:tavLst>
                                    </p:anim>
                                    <p:animEffect transition="in" filter="fade">
                                      <p:cBhvr>
                                        <p:cTn id="20" dur="500"/>
                                        <p:tgtEl>
                                          <p:spTgt spid="45059">
                                            <p:txEl>
                                              <p:pRg st="0" end="0"/>
                                            </p:txEl>
                                          </p:spTgt>
                                        </p:tgtEl>
                                      </p:cBhvr>
                                    </p:animEffect>
                                  </p:childTnLst>
                                  <p:subTnLst>
                                    <p:audio>
                                      <p:cMediaNode>
                                        <p:cTn display="0" masterRel="sameClick">
                                          <p:stCondLst>
                                            <p:cond evt="begin" delay="0">
                                              <p:tn val="16"/>
                                            </p:cond>
                                          </p:stCondLst>
                                          <p:endCondLst>
                                            <p:cond evt="onStopAudio" delay="0">
                                              <p:tgtEl>
                                                <p:sldTgt/>
                                              </p:tgtEl>
                                            </p:cond>
                                          </p:endCondLst>
                                        </p:cTn>
                                        <p:tgtEl>
                                          <p:sndTgt r:embed="rId3" name="camera.wav" builtIn="1"/>
                                        </p:tgtEl>
                                      </p:cMediaNode>
                                    </p:audio>
                                  </p:subTnLst>
                                </p:cTn>
                              </p:par>
                              <p:par>
                                <p:cTn id="21" presetID="53" presetClass="entr" presetSubtype="0" fill="hold" grpId="0" nodeType="withEffect">
                                  <p:stCondLst>
                                    <p:cond delay="0"/>
                                  </p:stCondLst>
                                  <p:childTnLst>
                                    <p:set>
                                      <p:cBhvr>
                                        <p:cTn id="22" dur="1" fill="hold">
                                          <p:stCondLst>
                                            <p:cond delay="0"/>
                                          </p:stCondLst>
                                        </p:cTn>
                                        <p:tgtEl>
                                          <p:spTgt spid="45059">
                                            <p:txEl>
                                              <p:pRg st="1" end="1"/>
                                            </p:txEl>
                                          </p:spTgt>
                                        </p:tgtEl>
                                        <p:attrNameLst>
                                          <p:attrName>style.visibility</p:attrName>
                                        </p:attrNameLst>
                                      </p:cBhvr>
                                      <p:to>
                                        <p:strVal val="visible"/>
                                      </p:to>
                                    </p:set>
                                    <p:anim calcmode="lin" valueType="num">
                                      <p:cBhvr>
                                        <p:cTn id="23" dur="500" fill="hold"/>
                                        <p:tgtEl>
                                          <p:spTgt spid="45059">
                                            <p:txEl>
                                              <p:pRg st="1" end="1"/>
                                            </p:txEl>
                                          </p:spTgt>
                                        </p:tgtEl>
                                        <p:attrNameLst>
                                          <p:attrName>ppt_w</p:attrName>
                                        </p:attrNameLst>
                                      </p:cBhvr>
                                      <p:tavLst>
                                        <p:tav tm="0">
                                          <p:val>
                                            <p:fltVal val="0"/>
                                          </p:val>
                                        </p:tav>
                                        <p:tav tm="100000">
                                          <p:val>
                                            <p:strVal val="#ppt_w"/>
                                          </p:val>
                                        </p:tav>
                                      </p:tavLst>
                                    </p:anim>
                                    <p:anim calcmode="lin" valueType="num">
                                      <p:cBhvr>
                                        <p:cTn id="24" dur="500" fill="hold"/>
                                        <p:tgtEl>
                                          <p:spTgt spid="45059">
                                            <p:txEl>
                                              <p:pRg st="1" end="1"/>
                                            </p:txEl>
                                          </p:spTgt>
                                        </p:tgtEl>
                                        <p:attrNameLst>
                                          <p:attrName>ppt_h</p:attrName>
                                        </p:attrNameLst>
                                      </p:cBhvr>
                                      <p:tavLst>
                                        <p:tav tm="0">
                                          <p:val>
                                            <p:fltVal val="0"/>
                                          </p:val>
                                        </p:tav>
                                        <p:tav tm="100000">
                                          <p:val>
                                            <p:strVal val="#ppt_h"/>
                                          </p:val>
                                        </p:tav>
                                      </p:tavLst>
                                    </p:anim>
                                    <p:animEffect transition="in" filter="fade">
                                      <p:cBhvr>
                                        <p:cTn id="25" dur="500"/>
                                        <p:tgtEl>
                                          <p:spTgt spid="45059">
                                            <p:txEl>
                                              <p:pRg st="1" end="1"/>
                                            </p:txEl>
                                          </p:spTgt>
                                        </p:tgtEl>
                                      </p:cBhvr>
                                    </p:animEffect>
                                  </p:childTnLst>
                                  <p:subTnLst>
                                    <p:audio>
                                      <p:cMediaNode>
                                        <p:cTn display="0" masterRel="sameClick">
                                          <p:stCondLst>
                                            <p:cond evt="begin" delay="0">
                                              <p:tn val="21"/>
                                            </p:cond>
                                          </p:stCondLst>
                                          <p:endCondLst>
                                            <p:cond evt="onStopAudio" delay="0">
                                              <p:tgtEl>
                                                <p:sldTgt/>
                                              </p:tgtEl>
                                            </p:cond>
                                          </p:endCondLst>
                                        </p:cTn>
                                        <p:tgtEl>
                                          <p:sndTgt r:embed="rId3" name="camera.wav" builtIn="1"/>
                                        </p:tgtEl>
                                      </p:cMediaNode>
                                    </p:audio>
                                  </p:subTnLst>
                                </p:cTn>
                              </p:par>
                            </p:childTnLst>
                          </p:cTn>
                        </p:par>
                      </p:childTnLst>
                    </p:cTn>
                  </p:par>
                  <p:par>
                    <p:cTn id="26" fill="hold">
                      <p:stCondLst>
                        <p:cond delay="indefinite"/>
                      </p:stCondLst>
                      <p:childTnLst>
                        <p:par>
                          <p:cTn id="27" fill="hold">
                            <p:stCondLst>
                              <p:cond delay="0"/>
                            </p:stCondLst>
                            <p:childTnLst>
                              <p:par>
                                <p:cTn id="28" presetID="53" presetClass="entr" presetSubtype="0" fill="hold" grpId="0" nodeType="clickEffect">
                                  <p:stCondLst>
                                    <p:cond delay="0"/>
                                  </p:stCondLst>
                                  <p:childTnLst>
                                    <p:set>
                                      <p:cBhvr>
                                        <p:cTn id="29" dur="1" fill="hold">
                                          <p:stCondLst>
                                            <p:cond delay="0"/>
                                          </p:stCondLst>
                                        </p:cTn>
                                        <p:tgtEl>
                                          <p:spTgt spid="45059">
                                            <p:txEl>
                                              <p:pRg st="3" end="3"/>
                                            </p:txEl>
                                          </p:spTgt>
                                        </p:tgtEl>
                                        <p:attrNameLst>
                                          <p:attrName>style.visibility</p:attrName>
                                        </p:attrNameLst>
                                      </p:cBhvr>
                                      <p:to>
                                        <p:strVal val="visible"/>
                                      </p:to>
                                    </p:set>
                                    <p:anim calcmode="lin" valueType="num">
                                      <p:cBhvr>
                                        <p:cTn id="30" dur="500" fill="hold"/>
                                        <p:tgtEl>
                                          <p:spTgt spid="45059">
                                            <p:txEl>
                                              <p:pRg st="3" end="3"/>
                                            </p:txEl>
                                          </p:spTgt>
                                        </p:tgtEl>
                                        <p:attrNameLst>
                                          <p:attrName>ppt_w</p:attrName>
                                        </p:attrNameLst>
                                      </p:cBhvr>
                                      <p:tavLst>
                                        <p:tav tm="0">
                                          <p:val>
                                            <p:fltVal val="0"/>
                                          </p:val>
                                        </p:tav>
                                        <p:tav tm="100000">
                                          <p:val>
                                            <p:strVal val="#ppt_w"/>
                                          </p:val>
                                        </p:tav>
                                      </p:tavLst>
                                    </p:anim>
                                    <p:anim calcmode="lin" valueType="num">
                                      <p:cBhvr>
                                        <p:cTn id="31" dur="500" fill="hold"/>
                                        <p:tgtEl>
                                          <p:spTgt spid="45059">
                                            <p:txEl>
                                              <p:pRg st="3" end="3"/>
                                            </p:txEl>
                                          </p:spTgt>
                                        </p:tgtEl>
                                        <p:attrNameLst>
                                          <p:attrName>ppt_h</p:attrName>
                                        </p:attrNameLst>
                                      </p:cBhvr>
                                      <p:tavLst>
                                        <p:tav tm="0">
                                          <p:val>
                                            <p:fltVal val="0"/>
                                          </p:val>
                                        </p:tav>
                                        <p:tav tm="100000">
                                          <p:val>
                                            <p:strVal val="#ppt_h"/>
                                          </p:val>
                                        </p:tav>
                                      </p:tavLst>
                                    </p:anim>
                                    <p:animEffect transition="in" filter="fade">
                                      <p:cBhvr>
                                        <p:cTn id="32" dur="500"/>
                                        <p:tgtEl>
                                          <p:spTgt spid="45059">
                                            <p:txEl>
                                              <p:pRg st="3" end="3"/>
                                            </p:txEl>
                                          </p:spTgt>
                                        </p:tgtEl>
                                      </p:cBhvr>
                                    </p:animEffect>
                                  </p:childTnLst>
                                  <p:subTnLst>
                                    <p:audio>
                                      <p:cMediaNode>
                                        <p:cTn display="0" masterRel="sameClick">
                                          <p:stCondLst>
                                            <p:cond evt="begin" delay="0">
                                              <p:tn val="28"/>
                                            </p:cond>
                                          </p:stCondLst>
                                          <p:endCondLst>
                                            <p:cond evt="onStopAudio" delay="0">
                                              <p:tgtEl>
                                                <p:sldTgt/>
                                              </p:tgtEl>
                                            </p:cond>
                                          </p:endCondLst>
                                        </p:cTn>
                                        <p:tgtEl>
                                          <p:sndTgt r:embed="rId3" name="camera.wav" builtIn="1"/>
                                        </p:tgtEl>
                                      </p:cMediaNode>
                                    </p:audio>
                                  </p:subTnLst>
                                </p:cTn>
                              </p:par>
                              <p:par>
                                <p:cTn id="33" presetID="53" presetClass="entr" presetSubtype="0" fill="hold" grpId="0" nodeType="withEffect">
                                  <p:stCondLst>
                                    <p:cond delay="0"/>
                                  </p:stCondLst>
                                  <p:childTnLst>
                                    <p:set>
                                      <p:cBhvr>
                                        <p:cTn id="34" dur="1" fill="hold">
                                          <p:stCondLst>
                                            <p:cond delay="0"/>
                                          </p:stCondLst>
                                        </p:cTn>
                                        <p:tgtEl>
                                          <p:spTgt spid="45059">
                                            <p:txEl>
                                              <p:pRg st="4" end="4"/>
                                            </p:txEl>
                                          </p:spTgt>
                                        </p:tgtEl>
                                        <p:attrNameLst>
                                          <p:attrName>style.visibility</p:attrName>
                                        </p:attrNameLst>
                                      </p:cBhvr>
                                      <p:to>
                                        <p:strVal val="visible"/>
                                      </p:to>
                                    </p:set>
                                    <p:anim calcmode="lin" valueType="num">
                                      <p:cBhvr>
                                        <p:cTn id="35" dur="500" fill="hold"/>
                                        <p:tgtEl>
                                          <p:spTgt spid="45059">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45059">
                                            <p:txEl>
                                              <p:pRg st="4" end="4"/>
                                            </p:txEl>
                                          </p:spTgt>
                                        </p:tgtEl>
                                        <p:attrNameLst>
                                          <p:attrName>ppt_h</p:attrName>
                                        </p:attrNameLst>
                                      </p:cBhvr>
                                      <p:tavLst>
                                        <p:tav tm="0">
                                          <p:val>
                                            <p:fltVal val="0"/>
                                          </p:val>
                                        </p:tav>
                                        <p:tav tm="100000">
                                          <p:val>
                                            <p:strVal val="#ppt_h"/>
                                          </p:val>
                                        </p:tav>
                                      </p:tavLst>
                                    </p:anim>
                                    <p:animEffect transition="in" filter="fade">
                                      <p:cBhvr>
                                        <p:cTn id="37" dur="500"/>
                                        <p:tgtEl>
                                          <p:spTgt spid="45059">
                                            <p:txEl>
                                              <p:pRg st="4" end="4"/>
                                            </p:txEl>
                                          </p:spTgt>
                                        </p:tgtEl>
                                      </p:cBhvr>
                                    </p:animEffect>
                                  </p:childTnLst>
                                  <p:subTnLst>
                                    <p:audio>
                                      <p:cMediaNode>
                                        <p:cTn display="0" masterRel="sameClick">
                                          <p:stCondLst>
                                            <p:cond evt="begin" delay="0">
                                              <p:tn val="33"/>
                                            </p:cond>
                                          </p:stCondLst>
                                          <p:endCondLst>
                                            <p:cond evt="onStopAudio" delay="0">
                                              <p:tgtEl>
                                                <p:sldTgt/>
                                              </p:tgtEl>
                                            </p:cond>
                                          </p:endCondLst>
                                        </p:cTn>
                                        <p:tgtEl>
                                          <p:sndTgt r:embed="rId3" name="camera.wav" builtIn="1"/>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8" grpId="0"/>
      <p:bldP spid="45059"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1" name="Rectangle 3"/>
          <p:cNvSpPr>
            <a:spLocks noGrp="1" noChangeArrowheads="1"/>
          </p:cNvSpPr>
          <p:nvPr>
            <p:ph type="body" idx="1"/>
          </p:nvPr>
        </p:nvSpPr>
        <p:spPr>
          <a:xfrm>
            <a:off x="1258888" y="1052513"/>
            <a:ext cx="7634287" cy="5186362"/>
          </a:xfrm>
        </p:spPr>
        <p:txBody>
          <a:bodyPr/>
          <a:lstStyle/>
          <a:p>
            <a:pPr algn="ctr">
              <a:buFont typeface="Wingdings" pitchFamily="2" charset="2"/>
              <a:buNone/>
            </a:pPr>
            <a:endParaRPr lang="tr-TR" sz="6000" b="0">
              <a:solidFill>
                <a:srgbClr val="D1B62F"/>
              </a:solidFill>
              <a:latin typeface="Lucida Handwriting" pitchFamily="66" charset="0"/>
            </a:endParaRPr>
          </a:p>
          <a:p>
            <a:pPr algn="ctr">
              <a:buFont typeface="Wingdings" pitchFamily="2" charset="2"/>
              <a:buNone/>
            </a:pPr>
            <a:endParaRPr lang="tr-TR" sz="6000" b="0">
              <a:solidFill>
                <a:srgbClr val="D1B62F"/>
              </a:solidFill>
              <a:latin typeface="Lucida Handwriting" pitchFamily="66" charset="0"/>
            </a:endParaRPr>
          </a:p>
          <a:p>
            <a:pPr algn="ctr">
              <a:buFont typeface="Wingdings" pitchFamily="2" charset="2"/>
              <a:buNone/>
            </a:pPr>
            <a:r>
              <a:rPr lang="tr-TR" sz="6000" b="0">
                <a:solidFill>
                  <a:srgbClr val="D1B62F"/>
                </a:solidFill>
                <a:latin typeface="Lucida Handwriting" pitchFamily="66" charset="0"/>
              </a:rPr>
              <a:t>DIŞ ETKENLER</a:t>
            </a:r>
          </a:p>
          <a:p>
            <a:endParaRPr lang="tr-TR"/>
          </a:p>
        </p:txBody>
      </p:sp>
    </p:spTree>
  </p:cSld>
  <p:clrMapOvr>
    <a:masterClrMapping/>
  </p:clrMapOvr>
  <p:transition>
    <p:checker/>
    <p:sndAc>
      <p:stSnd>
        <p:snd r:embed="rId2" name="chimes.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58371">
                                            <p:txEl>
                                              <p:pRg st="2" end="2"/>
                                            </p:txEl>
                                          </p:spTgt>
                                        </p:tgtEl>
                                        <p:attrNameLst>
                                          <p:attrName>style.visibility</p:attrName>
                                        </p:attrNameLst>
                                      </p:cBhvr>
                                      <p:to>
                                        <p:strVal val="visible"/>
                                      </p:to>
                                    </p:set>
                                    <p:anim calcmode="lin" valueType="num">
                                      <p:cBhvr>
                                        <p:cTn id="7" dur="1000" fill="hold"/>
                                        <p:tgtEl>
                                          <p:spTgt spid="58371">
                                            <p:txEl>
                                              <p:pRg st="2" end="2"/>
                                            </p:txEl>
                                          </p:spTgt>
                                        </p:tgtEl>
                                        <p:attrNameLst>
                                          <p:attrName>ppt_w</p:attrName>
                                        </p:attrNameLst>
                                      </p:cBhvr>
                                      <p:tavLst>
                                        <p:tav tm="0">
                                          <p:val>
                                            <p:strVal val="#ppt_w*0.70"/>
                                          </p:val>
                                        </p:tav>
                                        <p:tav tm="100000">
                                          <p:val>
                                            <p:strVal val="#ppt_w"/>
                                          </p:val>
                                        </p:tav>
                                      </p:tavLst>
                                    </p:anim>
                                    <p:anim calcmode="lin" valueType="num">
                                      <p:cBhvr>
                                        <p:cTn id="8" dur="1000" fill="hold"/>
                                        <p:tgtEl>
                                          <p:spTgt spid="58371">
                                            <p:txEl>
                                              <p:pRg st="2" end="2"/>
                                            </p:txEl>
                                          </p:spTgt>
                                        </p:tgtEl>
                                        <p:attrNameLst>
                                          <p:attrName>ppt_h</p:attrName>
                                        </p:attrNameLst>
                                      </p:cBhvr>
                                      <p:tavLst>
                                        <p:tav tm="0">
                                          <p:val>
                                            <p:strVal val="#ppt_h"/>
                                          </p:val>
                                        </p:tav>
                                        <p:tav tm="100000">
                                          <p:val>
                                            <p:strVal val="#ppt_h"/>
                                          </p:val>
                                        </p:tav>
                                      </p:tavLst>
                                    </p:anim>
                                    <p:animEffect transition="in" filter="fade">
                                      <p:cBhvr>
                                        <p:cTn id="9" dur="1000"/>
                                        <p:tgtEl>
                                          <p:spTgt spid="58371">
                                            <p:txEl>
                                              <p:pRg st="2" end="2"/>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3" name="drumroll.wav" builtIn="1"/>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1" grpId="0" build="p"/>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2555875" y="404813"/>
            <a:ext cx="4679950" cy="1143000"/>
          </a:xfrm>
        </p:spPr>
        <p:txBody>
          <a:bodyPr/>
          <a:lstStyle/>
          <a:p>
            <a:pPr algn="ctr"/>
            <a:r>
              <a:rPr lang="tr-TR" b="1">
                <a:solidFill>
                  <a:srgbClr val="FF3399"/>
                </a:solidFill>
                <a:latin typeface="Lucida Handwriting" pitchFamily="66" charset="0"/>
              </a:rPr>
              <a:t>ÇEVRE</a:t>
            </a:r>
          </a:p>
        </p:txBody>
      </p:sp>
      <p:sp>
        <p:nvSpPr>
          <p:cNvPr id="59395" name="Rectangle 3"/>
          <p:cNvSpPr>
            <a:spLocks noGrp="1" noChangeArrowheads="1"/>
          </p:cNvSpPr>
          <p:nvPr>
            <p:ph type="body" idx="1"/>
          </p:nvPr>
        </p:nvSpPr>
        <p:spPr>
          <a:xfrm>
            <a:off x="1116013" y="1773238"/>
            <a:ext cx="7848600" cy="4895850"/>
          </a:xfrm>
        </p:spPr>
        <p:txBody>
          <a:bodyPr/>
          <a:lstStyle/>
          <a:p>
            <a:pPr algn="ctr">
              <a:lnSpc>
                <a:spcPct val="90000"/>
              </a:lnSpc>
              <a:buFont typeface="Wingdings" pitchFamily="2" charset="2"/>
              <a:buNone/>
            </a:pPr>
            <a:r>
              <a:rPr lang="tr-TR" sz="2400">
                <a:solidFill>
                  <a:srgbClr val="BCA42A"/>
                </a:solidFill>
                <a:latin typeface="Lucida Handwriting" pitchFamily="66" charset="0"/>
              </a:rPr>
              <a:t>	</a:t>
            </a:r>
            <a:r>
              <a:rPr lang="tr-TR" sz="2000">
                <a:solidFill>
                  <a:srgbClr val="BCA42A"/>
                </a:solidFill>
                <a:latin typeface="Lucida Handwriting" pitchFamily="66" charset="0"/>
              </a:rPr>
              <a:t>Kimi zaman çevrenizde bulunan kişiler</a:t>
            </a:r>
          </a:p>
          <a:p>
            <a:pPr algn="ctr">
              <a:lnSpc>
                <a:spcPct val="90000"/>
              </a:lnSpc>
              <a:buFont typeface="Wingdings" pitchFamily="2" charset="2"/>
              <a:buNone/>
            </a:pPr>
            <a:r>
              <a:rPr lang="tr-TR" sz="2000">
                <a:solidFill>
                  <a:srgbClr val="BCA42A"/>
                </a:solidFill>
                <a:latin typeface="Lucida Handwriting" pitchFamily="66" charset="0"/>
              </a:rPr>
              <a:t> motivasyonunuzu bozacak bazı davranışlar</a:t>
            </a:r>
          </a:p>
          <a:p>
            <a:pPr algn="ctr">
              <a:lnSpc>
                <a:spcPct val="90000"/>
              </a:lnSpc>
              <a:buFont typeface="Wingdings" pitchFamily="2" charset="2"/>
              <a:buNone/>
            </a:pPr>
            <a:r>
              <a:rPr lang="tr-TR" sz="2000">
                <a:solidFill>
                  <a:srgbClr val="BCA42A"/>
                </a:solidFill>
                <a:latin typeface="Lucida Handwriting" pitchFamily="66" charset="0"/>
              </a:rPr>
              <a:t> sergileyebilir, bazı sözler söyleyebilirler. </a:t>
            </a:r>
          </a:p>
          <a:p>
            <a:pPr algn="ctr">
              <a:lnSpc>
                <a:spcPct val="90000"/>
              </a:lnSpc>
              <a:buFont typeface="Wingdings" pitchFamily="2" charset="2"/>
              <a:buNone/>
            </a:pPr>
            <a:r>
              <a:rPr lang="tr-TR" sz="2000">
                <a:solidFill>
                  <a:srgbClr val="BCA42A"/>
                </a:solidFill>
                <a:latin typeface="Lucida Handwriting" pitchFamily="66" charset="0"/>
              </a:rPr>
              <a:t>Bunlar komşularınız, akrabalarınız olabilir.</a:t>
            </a:r>
          </a:p>
          <a:p>
            <a:pPr algn="ctr">
              <a:lnSpc>
                <a:spcPct val="90000"/>
              </a:lnSpc>
              <a:buFont typeface="Wingdings" pitchFamily="2" charset="2"/>
              <a:buNone/>
            </a:pPr>
            <a:r>
              <a:rPr lang="tr-TR" sz="2000">
                <a:solidFill>
                  <a:srgbClr val="BCA42A"/>
                </a:solidFill>
                <a:latin typeface="Lucida Handwriting" pitchFamily="66" charset="0"/>
              </a:rPr>
              <a:t>Önemli olan ise sizin bu konuda ne düşündüğünüz.</a:t>
            </a:r>
          </a:p>
          <a:p>
            <a:pPr algn="ctr">
              <a:lnSpc>
                <a:spcPct val="90000"/>
              </a:lnSpc>
              <a:buFont typeface="Wingdings" pitchFamily="2" charset="2"/>
              <a:buNone/>
            </a:pPr>
            <a:r>
              <a:rPr lang="tr-TR" sz="2000">
                <a:solidFill>
                  <a:srgbClr val="BCA42A"/>
                </a:solidFill>
                <a:latin typeface="Lucida Handwriting" pitchFamily="66" charset="0"/>
              </a:rPr>
              <a:t>Lütfen bu gibi engellere takılıp kalmayın.</a:t>
            </a:r>
          </a:p>
          <a:p>
            <a:pPr algn="ctr">
              <a:lnSpc>
                <a:spcPct val="90000"/>
              </a:lnSpc>
              <a:buFont typeface="Wingdings" pitchFamily="2" charset="2"/>
              <a:buNone/>
            </a:pPr>
            <a:r>
              <a:rPr lang="tr-TR" sz="2000">
                <a:solidFill>
                  <a:srgbClr val="BCA42A"/>
                </a:solidFill>
                <a:latin typeface="Lucida Handwriting" pitchFamily="66" charset="0"/>
              </a:rPr>
              <a:t>Unutmayın sizi en iyi tanıyan yine sizsiniz.</a:t>
            </a:r>
          </a:p>
          <a:p>
            <a:pPr algn="ctr">
              <a:lnSpc>
                <a:spcPct val="90000"/>
              </a:lnSpc>
              <a:buFont typeface="Wingdings" pitchFamily="2" charset="2"/>
              <a:buNone/>
            </a:pPr>
            <a:r>
              <a:rPr lang="tr-TR" sz="2000">
                <a:solidFill>
                  <a:srgbClr val="BCA42A"/>
                </a:solidFill>
                <a:latin typeface="Lucida Handwriting" pitchFamily="66" charset="0"/>
              </a:rPr>
              <a:t>Nasıl bir performans sergileyeceğinizi, neler ortaya koyabileceğinizi en iyi siz biliyorsunuz.</a:t>
            </a:r>
          </a:p>
          <a:p>
            <a:pPr algn="ctr">
              <a:lnSpc>
                <a:spcPct val="90000"/>
              </a:lnSpc>
              <a:buFont typeface="Wingdings" pitchFamily="2" charset="2"/>
              <a:buNone/>
            </a:pPr>
            <a:r>
              <a:rPr lang="tr-TR" sz="2000">
                <a:solidFill>
                  <a:srgbClr val="BCA42A"/>
                </a:solidFill>
                <a:latin typeface="Lucida Handwriting" pitchFamily="66" charset="0"/>
              </a:rPr>
              <a:t>İçinizdeki sese kulak verin ve neler yapabileceğinizi görün.</a:t>
            </a:r>
          </a:p>
          <a:p>
            <a:pPr algn="ctr">
              <a:lnSpc>
                <a:spcPct val="90000"/>
              </a:lnSpc>
              <a:buFont typeface="Wingdings" pitchFamily="2" charset="2"/>
              <a:buNone/>
            </a:pPr>
            <a:r>
              <a:rPr lang="tr-TR" sz="2000">
                <a:solidFill>
                  <a:srgbClr val="BCA42A"/>
                </a:solidFill>
                <a:latin typeface="Lucida Handwriting" pitchFamily="66" charset="0"/>
              </a:rPr>
              <a:t>Çevrenin etkisine karşı kalkanlarınızı geliştirin.</a:t>
            </a:r>
          </a:p>
          <a:p>
            <a:pPr algn="ctr">
              <a:lnSpc>
                <a:spcPct val="90000"/>
              </a:lnSpc>
              <a:buFont typeface="Wingdings" pitchFamily="2" charset="2"/>
              <a:buNone/>
            </a:pPr>
            <a:r>
              <a:rPr lang="tr-TR" sz="2000">
                <a:solidFill>
                  <a:srgbClr val="BCA42A"/>
                </a:solidFill>
                <a:latin typeface="Lucida Handwriting" pitchFamily="66" charset="0"/>
              </a:rPr>
              <a:t>Küçücük engelleri yüksek duvarlar haline getirip sizi engellemesine izin vermeyin.</a:t>
            </a:r>
          </a:p>
          <a:p>
            <a:pPr>
              <a:lnSpc>
                <a:spcPct val="90000"/>
              </a:lnSpc>
              <a:buFont typeface="Wingdings" pitchFamily="2" charset="2"/>
              <a:buNone/>
            </a:pPr>
            <a:endParaRPr lang="tr-TR" sz="2400">
              <a:solidFill>
                <a:srgbClr val="BCA42A"/>
              </a:solidFill>
              <a:latin typeface="Lucida Handwriting" pitchFamily="66" charset="0"/>
            </a:endParaRPr>
          </a:p>
        </p:txBody>
      </p:sp>
      <p:pic>
        <p:nvPicPr>
          <p:cNvPr id="59396" name="Picture 4" descr="misc67"/>
          <p:cNvPicPr>
            <a:picLocks noChangeAspect="1" noChangeArrowheads="1" noCrop="1"/>
          </p:cNvPicPr>
          <p:nvPr/>
        </p:nvPicPr>
        <p:blipFill>
          <a:blip r:embed="rId2"/>
          <a:srcRect/>
          <a:stretch>
            <a:fillRect/>
          </a:stretch>
        </p:blipFill>
        <p:spPr bwMode="auto">
          <a:xfrm>
            <a:off x="1692275" y="404813"/>
            <a:ext cx="1511300" cy="1223962"/>
          </a:xfrm>
          <a:prstGeom prst="rect">
            <a:avLst/>
          </a:prstGeom>
          <a:noFill/>
        </p:spPr>
      </p:pic>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2411413" y="620713"/>
            <a:ext cx="4924425" cy="1143000"/>
          </a:xfrm>
        </p:spPr>
        <p:txBody>
          <a:bodyPr/>
          <a:lstStyle/>
          <a:p>
            <a:pPr algn="ctr"/>
            <a:r>
              <a:rPr lang="tr-TR" b="1">
                <a:solidFill>
                  <a:srgbClr val="FF3399"/>
                </a:solidFill>
                <a:latin typeface="Lucida Handwriting" pitchFamily="66" charset="0"/>
              </a:rPr>
              <a:t>AİLE</a:t>
            </a:r>
          </a:p>
        </p:txBody>
      </p:sp>
      <p:sp>
        <p:nvSpPr>
          <p:cNvPr id="60419" name="Rectangle 3"/>
          <p:cNvSpPr>
            <a:spLocks noGrp="1" noChangeArrowheads="1"/>
          </p:cNvSpPr>
          <p:nvPr>
            <p:ph type="body" idx="1"/>
          </p:nvPr>
        </p:nvSpPr>
        <p:spPr>
          <a:xfrm>
            <a:off x="1258888" y="1557338"/>
            <a:ext cx="7491412" cy="5184775"/>
          </a:xfrm>
        </p:spPr>
        <p:txBody>
          <a:bodyPr/>
          <a:lstStyle/>
          <a:p>
            <a:pPr algn="ctr">
              <a:buFont typeface="Wingdings" pitchFamily="2" charset="2"/>
              <a:buNone/>
            </a:pPr>
            <a:r>
              <a:rPr lang="tr-TR" sz="1800">
                <a:solidFill>
                  <a:srgbClr val="BCA42A"/>
                </a:solidFill>
                <a:latin typeface="Lucida Handwriting" pitchFamily="66" charset="0"/>
              </a:rPr>
              <a:t>Bazen de aile içindeki bazı durumlar motivasyon düşüşüne neden olabilir. Örneğin ailenizin sizi başkalarıyla kıyaslaması, size yeteri kadar destek olmaması, aranızda yaşanan ufak tefek anlaşmazlıklar, siz tam konsantrasyonunuzu sağlamış çalışırken sizden bir şey yapmanızı istemeleri, eve gelen giden misafirler, küçük kardeşler vs. vs. vs……. Listeyi uzatıp gitmek mümkün. </a:t>
            </a:r>
          </a:p>
          <a:p>
            <a:pPr algn="ctr">
              <a:buFont typeface="Wingdings" pitchFamily="2" charset="2"/>
              <a:buNone/>
            </a:pPr>
            <a:r>
              <a:rPr lang="tr-TR" sz="1800">
                <a:solidFill>
                  <a:srgbClr val="BCA42A"/>
                </a:solidFill>
                <a:latin typeface="Lucida Handwriting" pitchFamily="66" charset="0"/>
              </a:rPr>
              <a:t>Hiçbiri aşılamayacak problemler değil. Yapmanız gereken tek şey var ailenizle oturup konuşmak. Beni dinlemezler ki mi diyorsunuz. Denemekle ne kaybedersiziniz? Oysa anlarla iletişime geçerseniz kazanacağınız çok şey olacak.</a:t>
            </a:r>
          </a:p>
          <a:p>
            <a:pPr algn="ctr">
              <a:buFont typeface="Wingdings" pitchFamily="2" charset="2"/>
              <a:buNone/>
            </a:pPr>
            <a:r>
              <a:rPr lang="tr-TR" sz="1800">
                <a:solidFill>
                  <a:srgbClr val="BCA42A"/>
                </a:solidFill>
                <a:latin typeface="Lucida Handwriting" pitchFamily="66" charset="0"/>
              </a:rPr>
              <a:t>Onlara bu tip durumlarda kendinizi nasıl hissettiğinizi, ne düşündüğünüzü, motivasyonunuzun nasıl bozulduğunu anlatın. Kimsenin ne hissettiği anlında yazmaz. Anlatmazsanız anlaşılamazsınız unutmayın…</a:t>
            </a:r>
          </a:p>
        </p:txBody>
      </p:sp>
      <p:pic>
        <p:nvPicPr>
          <p:cNvPr id="60421" name="Picture 5" descr="J0303436"/>
          <p:cNvPicPr>
            <a:picLocks noChangeAspect="1" noChangeArrowheads="1" noCrop="1"/>
          </p:cNvPicPr>
          <p:nvPr/>
        </p:nvPicPr>
        <p:blipFill>
          <a:blip r:embed="rId3"/>
          <a:srcRect/>
          <a:stretch>
            <a:fillRect/>
          </a:stretch>
        </p:blipFill>
        <p:spPr bwMode="auto">
          <a:xfrm>
            <a:off x="1547813" y="-100013"/>
            <a:ext cx="2305050" cy="1674813"/>
          </a:xfrm>
          <a:prstGeom prst="rect">
            <a:avLst/>
          </a:prstGeom>
          <a:noFill/>
          <a:ln w="9525">
            <a:noFill/>
            <a:miter lim="800000"/>
            <a:headEnd/>
            <a:tailEnd/>
          </a:ln>
        </p:spPr>
      </p:pic>
    </p:spTree>
  </p:cSld>
  <p:clrMapOvr>
    <a:masterClrMapping/>
  </p:clrMapOvr>
  <p:transition>
    <p:checker/>
    <p:sndAc>
      <p:stSnd>
        <p:snd r:embed="rId2" name="chimes.wav" builtIn="1"/>
      </p:stSnd>
    </p:sndAc>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3708400" y="341313"/>
            <a:ext cx="5211763" cy="1143000"/>
          </a:xfrm>
        </p:spPr>
        <p:txBody>
          <a:bodyPr/>
          <a:lstStyle/>
          <a:p>
            <a:r>
              <a:rPr lang="tr-TR" b="1">
                <a:solidFill>
                  <a:srgbClr val="FF3399"/>
                </a:solidFill>
                <a:latin typeface="Lucida Handwriting" pitchFamily="66" charset="0"/>
              </a:rPr>
              <a:t>ARKADAŞLAR</a:t>
            </a:r>
          </a:p>
        </p:txBody>
      </p:sp>
      <p:sp>
        <p:nvSpPr>
          <p:cNvPr id="61443" name="Rectangle 3"/>
          <p:cNvSpPr>
            <a:spLocks noGrp="1" noChangeArrowheads="1"/>
          </p:cNvSpPr>
          <p:nvPr>
            <p:ph type="body" idx="1"/>
          </p:nvPr>
        </p:nvSpPr>
        <p:spPr>
          <a:xfrm>
            <a:off x="1500188" y="1700213"/>
            <a:ext cx="7491412" cy="4824412"/>
          </a:xfrm>
        </p:spPr>
        <p:txBody>
          <a:bodyPr/>
          <a:lstStyle/>
          <a:p>
            <a:pPr algn="ctr">
              <a:buFont typeface="Wingdings" pitchFamily="2" charset="2"/>
              <a:buNone/>
            </a:pPr>
            <a:r>
              <a:rPr lang="tr-TR" sz="2400">
                <a:solidFill>
                  <a:srgbClr val="BCA42A"/>
                </a:solidFill>
                <a:latin typeface="Lucida Handwriting" pitchFamily="66" charset="0"/>
              </a:rPr>
              <a:t>	</a:t>
            </a:r>
            <a:r>
              <a:rPr lang="tr-TR" sz="2000">
                <a:solidFill>
                  <a:srgbClr val="BCA42A"/>
                </a:solidFill>
                <a:latin typeface="Lucida Handwriting" pitchFamily="66" charset="0"/>
              </a:rPr>
              <a:t>Bazen kendinizi başkasıyla kıyaslama hatasına kendiniz düşersiniz ne yazık ki. Özellikle de arkadaşlarınızla.Arkadaşınız sizden daha çok soru çözmektedir, deneme sınavlarında sizden daha yüksek puan almaktadır. Bunları nasıl olup da başarmaktadır. Onda olup da sizde olmayan nedir? Kafanız bütün bu sorularla karışıp dururken elbette performansınız düşer, motivasyonunuz bozulur. Bunların yerine acaba arkadaşım nasıl bir yöntem takip ediyor, nasıl çalışıyor diye merak edip arkadaşınızdan bu işin sırrını, püf noktasını öğrenmek daha isabetli bir davranış olacaktır. </a:t>
            </a:r>
          </a:p>
        </p:txBody>
      </p:sp>
      <p:pic>
        <p:nvPicPr>
          <p:cNvPr id="61444" name="Picture 4" descr="J0254421"/>
          <p:cNvPicPr>
            <a:picLocks noChangeAspect="1" noChangeArrowheads="1" noCrop="1"/>
          </p:cNvPicPr>
          <p:nvPr/>
        </p:nvPicPr>
        <p:blipFill>
          <a:blip r:embed="rId3"/>
          <a:srcRect/>
          <a:stretch>
            <a:fillRect/>
          </a:stretch>
        </p:blipFill>
        <p:spPr bwMode="auto">
          <a:xfrm>
            <a:off x="1258888" y="188913"/>
            <a:ext cx="2520950" cy="1368425"/>
          </a:xfrm>
          <a:prstGeom prst="rect">
            <a:avLst/>
          </a:prstGeom>
          <a:noFill/>
          <a:ln w="9525">
            <a:noFill/>
            <a:miter lim="800000"/>
            <a:headEnd/>
            <a:tailEnd/>
          </a:ln>
        </p:spPr>
      </p:pic>
    </p:spTree>
  </p:cSld>
  <p:clrMapOvr>
    <a:masterClrMapping/>
  </p:clrMapOvr>
  <p:transition>
    <p:checker/>
    <p:sndAc>
      <p:stSnd>
        <p:snd r:embed="rId2" name="chimes.wav" builtIn="1"/>
      </p:stSnd>
    </p:sndAc>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algn="ctr"/>
            <a:r>
              <a:rPr lang="tr-TR" sz="3200" b="1">
                <a:solidFill>
                  <a:srgbClr val="D1B62F"/>
                </a:solidFill>
                <a:latin typeface="Lucida Handwriting" pitchFamily="66" charset="0"/>
              </a:rPr>
              <a:t>MOTİVASYON SORUNLARI</a:t>
            </a:r>
          </a:p>
        </p:txBody>
      </p:sp>
      <p:sp>
        <p:nvSpPr>
          <p:cNvPr id="8195" name="Rectangle 3"/>
          <p:cNvSpPr>
            <a:spLocks noGrp="1" noChangeArrowheads="1"/>
          </p:cNvSpPr>
          <p:nvPr>
            <p:ph type="body" idx="1"/>
          </p:nvPr>
        </p:nvSpPr>
        <p:spPr>
          <a:xfrm>
            <a:off x="1403350" y="1125538"/>
            <a:ext cx="7491413" cy="5256212"/>
          </a:xfrm>
        </p:spPr>
        <p:txBody>
          <a:bodyPr/>
          <a:lstStyle/>
          <a:p>
            <a:pPr>
              <a:buFont typeface="Wingdings" pitchFamily="2" charset="2"/>
              <a:buNone/>
            </a:pPr>
            <a:r>
              <a:rPr lang="tr-TR" sz="2800">
                <a:solidFill>
                  <a:srgbClr val="D1B62F"/>
                </a:solidFill>
                <a:latin typeface="Lucida Handwriting" pitchFamily="66" charset="0"/>
              </a:rPr>
              <a:t>	Motivasyonu sağlayabilmek için </a:t>
            </a:r>
          </a:p>
          <a:p>
            <a:pPr>
              <a:buFont typeface="Wingdings" pitchFamily="2" charset="2"/>
              <a:buNone/>
            </a:pPr>
            <a:r>
              <a:rPr lang="tr-TR" sz="2800">
                <a:solidFill>
                  <a:srgbClr val="D1B62F"/>
                </a:solidFill>
                <a:latin typeface="Lucida Handwriting" pitchFamily="66" charset="0"/>
              </a:rPr>
              <a:t>öncelikle motivasyonun önündeki </a:t>
            </a:r>
          </a:p>
          <a:p>
            <a:pPr>
              <a:buFont typeface="Wingdings" pitchFamily="2" charset="2"/>
              <a:buNone/>
            </a:pPr>
            <a:r>
              <a:rPr lang="tr-TR" sz="2800">
                <a:solidFill>
                  <a:srgbClr val="D1B62F"/>
                </a:solidFill>
                <a:latin typeface="Lucida Handwriting" pitchFamily="66" charset="0"/>
              </a:rPr>
              <a:t>engellerin kaldırılması gerekir.</a:t>
            </a:r>
          </a:p>
          <a:p>
            <a:pPr>
              <a:buFont typeface="Wingdings" pitchFamily="2" charset="2"/>
              <a:buNone/>
            </a:pPr>
            <a:r>
              <a:rPr lang="tr-TR" sz="2800">
                <a:solidFill>
                  <a:srgbClr val="D1B62F"/>
                </a:solidFill>
                <a:latin typeface="Lucida Handwriting" pitchFamily="66" charset="0"/>
              </a:rPr>
              <a:t>	Bu engeller;</a:t>
            </a:r>
          </a:p>
          <a:p>
            <a:pPr>
              <a:buFont typeface="Wingdings" pitchFamily="2" charset="2"/>
              <a:buNone/>
            </a:pPr>
            <a:r>
              <a:rPr lang="tr-TR" sz="2800">
                <a:solidFill>
                  <a:srgbClr val="D1B62F"/>
                </a:solidFill>
                <a:latin typeface="Lucida Handwriting" pitchFamily="66" charset="0"/>
              </a:rPr>
              <a:t>        </a:t>
            </a:r>
          </a:p>
          <a:p>
            <a:pPr>
              <a:buFont typeface="Wingdings" pitchFamily="2" charset="2"/>
              <a:buNone/>
            </a:pPr>
            <a:r>
              <a:rPr lang="tr-TR" sz="2800">
                <a:solidFill>
                  <a:srgbClr val="D1B62F"/>
                </a:solidFill>
                <a:latin typeface="Lucida Handwriting" pitchFamily="66" charset="0"/>
              </a:rPr>
              <a:t>        Çalışmaya Başlayamamak</a:t>
            </a:r>
          </a:p>
          <a:p>
            <a:pPr>
              <a:buFont typeface="Wingdings" pitchFamily="2" charset="2"/>
              <a:buNone/>
            </a:pPr>
            <a:endParaRPr lang="tr-TR" sz="2800">
              <a:solidFill>
                <a:srgbClr val="D1B62F"/>
              </a:solidFill>
              <a:latin typeface="Lucida Handwriting" pitchFamily="66" charset="0"/>
            </a:endParaRPr>
          </a:p>
          <a:p>
            <a:pPr>
              <a:buFont typeface="Wingdings" pitchFamily="2" charset="2"/>
              <a:buNone/>
            </a:pPr>
            <a:r>
              <a:rPr lang="tr-TR" sz="2800">
                <a:solidFill>
                  <a:srgbClr val="D1B62F"/>
                </a:solidFill>
                <a:latin typeface="Lucida Handwriting" pitchFamily="66" charset="0"/>
              </a:rPr>
              <a:t>         Çalışmayı Sevmemek</a:t>
            </a:r>
          </a:p>
          <a:p>
            <a:pPr>
              <a:buFont typeface="Wingdings" pitchFamily="2" charset="2"/>
              <a:buNone/>
            </a:pPr>
            <a:r>
              <a:rPr lang="tr-TR" sz="2800">
                <a:solidFill>
                  <a:srgbClr val="D1B62F"/>
                </a:solidFill>
                <a:latin typeface="Lucida Handwriting" pitchFamily="66" charset="0"/>
              </a:rPr>
              <a:t>            </a:t>
            </a:r>
          </a:p>
          <a:p>
            <a:pPr>
              <a:buFont typeface="Wingdings" pitchFamily="2" charset="2"/>
              <a:buNone/>
            </a:pPr>
            <a:r>
              <a:rPr lang="tr-TR" sz="2800">
                <a:solidFill>
                  <a:srgbClr val="D1B62F"/>
                </a:solidFill>
                <a:latin typeface="Lucida Handwriting" pitchFamily="66" charset="0"/>
              </a:rPr>
              <a:t>         Başka Şeyler Yapmayı İstemek</a:t>
            </a:r>
          </a:p>
        </p:txBody>
      </p:sp>
    </p:spTree>
  </p:cSld>
  <p:clrMapOvr>
    <a:masterClrMapping/>
  </p:clrMapOvr>
  <p:transition>
    <p:checker/>
    <p:sndAc>
      <p:stSnd>
        <p:snd r:embed="rId2" name="chimes.wav" builtIn="1"/>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withEffect">
                                  <p:stCondLst>
                                    <p:cond delay="0"/>
                                  </p:stCondLst>
                                  <p:iterate type="lt">
                                    <p:tmPct val="10000"/>
                                  </p:iterate>
                                  <p:childTnLst>
                                    <p:set>
                                      <p:cBhvr>
                                        <p:cTn id="6" dur="1" fill="hold">
                                          <p:stCondLst>
                                            <p:cond delay="0"/>
                                          </p:stCondLst>
                                        </p:cTn>
                                        <p:tgtEl>
                                          <p:spTgt spid="8194"/>
                                        </p:tgtEl>
                                        <p:attrNameLst>
                                          <p:attrName>style.visibility</p:attrName>
                                        </p:attrNameLst>
                                      </p:cBhvr>
                                      <p:to>
                                        <p:strVal val="visible"/>
                                      </p:to>
                                    </p:set>
                                    <p:animEffect transition="in" filter="fade">
                                      <p:cBhvr>
                                        <p:cTn id="7" dur="500"/>
                                        <p:tgtEl>
                                          <p:spTgt spid="8194"/>
                                        </p:tgtEl>
                                      </p:cBhvr>
                                    </p:animEffect>
                                    <p:anim calcmode="lin" valueType="num">
                                      <p:cBhvr>
                                        <p:cTn id="8" dur="500" fill="hold"/>
                                        <p:tgtEl>
                                          <p:spTgt spid="8194"/>
                                        </p:tgtEl>
                                        <p:attrNameLst>
                                          <p:attrName>ppt_w</p:attrName>
                                        </p:attrNameLst>
                                      </p:cBhvr>
                                      <p:tavLst>
                                        <p:tav tm="0" fmla="#ppt_w*sin(2.5*pi*$)">
                                          <p:val>
                                            <p:fltVal val="0"/>
                                          </p:val>
                                        </p:tav>
                                        <p:tav tm="100000">
                                          <p:val>
                                            <p:fltVal val="1"/>
                                          </p:val>
                                        </p:tav>
                                      </p:tavLst>
                                    </p:anim>
                                    <p:anim calcmode="lin" valueType="num">
                                      <p:cBhvr>
                                        <p:cTn id="9" dur="500" fill="hold"/>
                                        <p:tgtEl>
                                          <p:spTgt spid="8194"/>
                                        </p:tgtEl>
                                        <p:attrNameLst>
                                          <p:attrName>ppt_h</p:attrName>
                                        </p:attrNameLst>
                                      </p:cBhvr>
                                      <p:tavLst>
                                        <p:tav tm="0">
                                          <p:val>
                                            <p:strVal val="#ppt_h"/>
                                          </p:val>
                                        </p:tav>
                                        <p:tav tm="100000">
                                          <p:val>
                                            <p:strVal val="#ppt_h"/>
                                          </p:val>
                                        </p:tav>
                                      </p:tavLst>
                                    </p:anim>
                                  </p:childTnLst>
                                  <p:subTnLst>
                                    <p:audio>
                                      <p:cMediaNode>
                                        <p:cTn display="0" masterRel="sameClick">
                                          <p:stCondLst>
                                            <p:cond evt="begin" delay="0">
                                              <p:tn val="5"/>
                                            </p:cond>
                                          </p:stCondLst>
                                          <p:endCondLst>
                                            <p:cond evt="onStopAudio" delay="0">
                                              <p:tgtEl>
                                                <p:sldTgt/>
                                              </p:tgtEl>
                                            </p:cond>
                                          </p:endCondLst>
                                        </p:cTn>
                                        <p:tgtEl>
                                          <p:sndTgt r:embed="rId3" name="coin.wav" builtIn="1"/>
                                        </p:tgtEl>
                                      </p:cMediaNode>
                                    </p:audio>
                                  </p:subTnLst>
                                </p:cTn>
                              </p:par>
                            </p:childTnLst>
                          </p:cTn>
                        </p:par>
                        <p:par>
                          <p:cTn id="10" fill="hold">
                            <p:stCondLst>
                              <p:cond delay="1400"/>
                            </p:stCondLst>
                            <p:childTnLst>
                              <p:par>
                                <p:cTn id="11" presetID="1" presetClass="entr" presetSubtype="0" fill="hold" grpId="0" nodeType="afterEffect">
                                  <p:stCondLst>
                                    <p:cond delay="0"/>
                                  </p:stCondLst>
                                  <p:iterate type="lt">
                                    <p:tmAbs val="75"/>
                                  </p:iterate>
                                  <p:childTnLst>
                                    <p:set>
                                      <p:cBhvr>
                                        <p:cTn id="12" dur="1" fill="hold">
                                          <p:stCondLst>
                                            <p:cond delay="74"/>
                                          </p:stCondLst>
                                        </p:cTn>
                                        <p:tgtEl>
                                          <p:spTgt spid="8195">
                                            <p:txEl>
                                              <p:pRg st="0" end="0"/>
                                            </p:txEl>
                                          </p:spTgt>
                                        </p:tgtEl>
                                        <p:attrNameLst>
                                          <p:attrName>style.visibility</p:attrName>
                                        </p:attrNameLst>
                                      </p:cBhvr>
                                      <p:to>
                                        <p:strVal val="visible"/>
                                      </p:to>
                                    </p:set>
                                  </p:childTnLst>
                                </p:cTn>
                              </p:par>
                            </p:childTnLst>
                          </p:cTn>
                        </p:par>
                        <p:par>
                          <p:cTn id="13" fill="hold">
                            <p:stCondLst>
                              <p:cond delay="3500"/>
                            </p:stCondLst>
                            <p:childTnLst>
                              <p:par>
                                <p:cTn id="14" presetID="1" presetClass="entr" presetSubtype="0" fill="hold" grpId="0" nodeType="afterEffect">
                                  <p:stCondLst>
                                    <p:cond delay="0"/>
                                  </p:stCondLst>
                                  <p:iterate type="lt">
                                    <p:tmAbs val="75"/>
                                  </p:iterate>
                                  <p:childTnLst>
                                    <p:set>
                                      <p:cBhvr>
                                        <p:cTn id="15" dur="1" fill="hold">
                                          <p:stCondLst>
                                            <p:cond delay="74"/>
                                          </p:stCondLst>
                                        </p:cTn>
                                        <p:tgtEl>
                                          <p:spTgt spid="8195">
                                            <p:txEl>
                                              <p:pRg st="1" end="1"/>
                                            </p:txEl>
                                          </p:spTgt>
                                        </p:tgtEl>
                                        <p:attrNameLst>
                                          <p:attrName>style.visibility</p:attrName>
                                        </p:attrNameLst>
                                      </p:cBhvr>
                                      <p:to>
                                        <p:strVal val="visible"/>
                                      </p:to>
                                    </p:set>
                                  </p:childTnLst>
                                </p:cTn>
                              </p:par>
                            </p:childTnLst>
                          </p:cTn>
                        </p:par>
                        <p:par>
                          <p:cTn id="16" fill="hold">
                            <p:stCondLst>
                              <p:cond delay="5675"/>
                            </p:stCondLst>
                            <p:childTnLst>
                              <p:par>
                                <p:cTn id="17" presetID="1" presetClass="entr" presetSubtype="0" fill="hold" grpId="0" nodeType="afterEffect">
                                  <p:stCondLst>
                                    <p:cond delay="0"/>
                                  </p:stCondLst>
                                  <p:iterate type="lt">
                                    <p:tmAbs val="75"/>
                                  </p:iterate>
                                  <p:childTnLst>
                                    <p:set>
                                      <p:cBhvr>
                                        <p:cTn id="18" dur="1" fill="hold">
                                          <p:stCondLst>
                                            <p:cond delay="74"/>
                                          </p:stCondLst>
                                        </p:cTn>
                                        <p:tgtEl>
                                          <p:spTgt spid="8195">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iterate type="lt">
                                    <p:tmAbs val="75"/>
                                  </p:iterate>
                                  <p:childTnLst>
                                    <p:set>
                                      <p:cBhvr>
                                        <p:cTn id="22" dur="1" fill="hold">
                                          <p:stCondLst>
                                            <p:cond delay="74"/>
                                          </p:stCondLst>
                                        </p:cTn>
                                        <p:tgtEl>
                                          <p:spTgt spid="8195">
                                            <p:txEl>
                                              <p:pRg st="3" end="3"/>
                                            </p:txEl>
                                          </p:spTgt>
                                        </p:tgtEl>
                                        <p:attrNameLst>
                                          <p:attrName>style.visibility</p:attrName>
                                        </p:attrNameLst>
                                      </p:cBhvr>
                                      <p:to>
                                        <p:strVal val="visible"/>
                                      </p:to>
                                    </p:set>
                                  </p:childTnLst>
                                </p:cTn>
                              </p:par>
                            </p:childTnLst>
                          </p:cTn>
                        </p:par>
                        <p:par>
                          <p:cTn id="23" fill="hold">
                            <p:stCondLst>
                              <p:cond delay="825"/>
                            </p:stCondLst>
                            <p:childTnLst>
                              <p:par>
                                <p:cTn id="24" presetID="1" presetClass="entr" presetSubtype="0" fill="hold" grpId="0" nodeType="afterEffect">
                                  <p:stCondLst>
                                    <p:cond delay="0"/>
                                  </p:stCondLst>
                                  <p:iterate type="lt">
                                    <p:tmAbs val="75"/>
                                  </p:iterate>
                                  <p:childTnLst>
                                    <p:set>
                                      <p:cBhvr>
                                        <p:cTn id="25" dur="1" fill="hold">
                                          <p:stCondLst>
                                            <p:cond delay="74"/>
                                          </p:stCondLst>
                                        </p:cTn>
                                        <p:tgtEl>
                                          <p:spTgt spid="8195">
                                            <p:txEl>
                                              <p:pRg st="5" end="5"/>
                                            </p:txEl>
                                          </p:spTgt>
                                        </p:tgtEl>
                                        <p:attrNameLst>
                                          <p:attrName>style.visibility</p:attrName>
                                        </p:attrNameLst>
                                      </p:cBhvr>
                                      <p:to>
                                        <p:strVal val="visible"/>
                                      </p:to>
                                    </p:set>
                                  </p:childTnLst>
                                </p:cTn>
                              </p:par>
                            </p:childTnLst>
                          </p:cTn>
                        </p:par>
                        <p:par>
                          <p:cTn id="26" fill="hold">
                            <p:stCondLst>
                              <p:cond delay="2400"/>
                            </p:stCondLst>
                            <p:childTnLst>
                              <p:par>
                                <p:cTn id="27" presetID="1" presetClass="entr" presetSubtype="0" fill="hold" grpId="0" nodeType="afterEffect">
                                  <p:stCondLst>
                                    <p:cond delay="0"/>
                                  </p:stCondLst>
                                  <p:iterate type="lt">
                                    <p:tmAbs val="75"/>
                                  </p:iterate>
                                  <p:childTnLst>
                                    <p:set>
                                      <p:cBhvr>
                                        <p:cTn id="28" dur="1" fill="hold">
                                          <p:stCondLst>
                                            <p:cond delay="74"/>
                                          </p:stCondLst>
                                        </p:cTn>
                                        <p:tgtEl>
                                          <p:spTgt spid="8195">
                                            <p:txEl>
                                              <p:pRg st="7" end="7"/>
                                            </p:txEl>
                                          </p:spTgt>
                                        </p:tgtEl>
                                        <p:attrNameLst>
                                          <p:attrName>style.visibility</p:attrName>
                                        </p:attrNameLst>
                                      </p:cBhvr>
                                      <p:to>
                                        <p:strVal val="visible"/>
                                      </p:to>
                                    </p:set>
                                  </p:childTnLst>
                                </p:cTn>
                              </p:par>
                            </p:childTnLst>
                          </p:cTn>
                        </p:par>
                        <p:par>
                          <p:cTn id="29" fill="hold">
                            <p:stCondLst>
                              <p:cond delay="3675"/>
                            </p:stCondLst>
                            <p:childTnLst>
                              <p:par>
                                <p:cTn id="30" presetID="1" presetClass="entr" presetSubtype="0" fill="hold" grpId="0" nodeType="afterEffect">
                                  <p:stCondLst>
                                    <p:cond delay="0"/>
                                  </p:stCondLst>
                                  <p:iterate type="lt">
                                    <p:tmAbs val="75"/>
                                  </p:iterate>
                                  <p:childTnLst>
                                    <p:set>
                                      <p:cBhvr>
                                        <p:cTn id="31" dur="1" fill="hold">
                                          <p:stCondLst>
                                            <p:cond delay="74"/>
                                          </p:stCondLst>
                                        </p:cTn>
                                        <p:tgtEl>
                                          <p:spTgt spid="8195">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p:bldP spid="8195" grpId="0" uiExpand="1" build="p"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9" name="Rectangle 5"/>
          <p:cNvSpPr>
            <a:spLocks noGrp="1" noChangeArrowheads="1"/>
          </p:cNvSpPr>
          <p:nvPr>
            <p:ph type="title"/>
          </p:nvPr>
        </p:nvSpPr>
        <p:spPr>
          <a:xfrm>
            <a:off x="1547813" y="260350"/>
            <a:ext cx="7227887" cy="1368425"/>
          </a:xfrm>
        </p:spPr>
        <p:txBody>
          <a:bodyPr/>
          <a:lstStyle/>
          <a:p>
            <a:r>
              <a:rPr lang="tr-TR"/>
              <a:t>            </a:t>
            </a:r>
            <a:r>
              <a:rPr lang="tr-TR" sz="3600" b="1">
                <a:solidFill>
                  <a:srgbClr val="FF3399"/>
                </a:solidFill>
                <a:latin typeface="Lucida Handwriting" pitchFamily="66" charset="0"/>
              </a:rPr>
              <a:t>SAĞIR KAPLUMBAĞA</a:t>
            </a:r>
            <a:endParaRPr lang="tr-TR" b="1"/>
          </a:p>
        </p:txBody>
      </p:sp>
      <p:graphicFrame>
        <p:nvGraphicFramePr>
          <p:cNvPr id="62468" name="Object 4"/>
          <p:cNvGraphicFramePr>
            <a:graphicFrameLocks noChangeAspect="1"/>
          </p:cNvGraphicFramePr>
          <p:nvPr>
            <p:ph idx="1"/>
          </p:nvPr>
        </p:nvGraphicFramePr>
        <p:xfrm>
          <a:off x="1403350" y="260350"/>
          <a:ext cx="1871663" cy="1368425"/>
        </p:xfrm>
        <a:graphic>
          <a:graphicData uri="http://schemas.openxmlformats.org/presentationml/2006/ole">
            <p:oleObj spid="_x0000_s62468" r:id="rId4" imgW="4090320" imgH="2177640" progId="">
              <p:embed/>
            </p:oleObj>
          </a:graphicData>
        </a:graphic>
      </p:graphicFrame>
      <p:sp>
        <p:nvSpPr>
          <p:cNvPr id="62471" name="Text Box 7"/>
          <p:cNvSpPr txBox="1">
            <a:spLocks noChangeArrowheads="1"/>
          </p:cNvSpPr>
          <p:nvPr/>
        </p:nvSpPr>
        <p:spPr bwMode="auto">
          <a:xfrm>
            <a:off x="1187450" y="1927225"/>
            <a:ext cx="7705725" cy="4930775"/>
          </a:xfrm>
          <a:prstGeom prst="rect">
            <a:avLst/>
          </a:prstGeom>
          <a:noFill/>
          <a:ln w="9525">
            <a:noFill/>
            <a:miter lim="800000"/>
            <a:headEnd/>
            <a:tailEnd/>
          </a:ln>
          <a:effectLst/>
        </p:spPr>
        <p:txBody>
          <a:bodyPr>
            <a:spAutoFit/>
          </a:bodyPr>
          <a:lstStyle/>
          <a:p>
            <a:pPr eaLnBrk="1" hangingPunct="1">
              <a:spcBef>
                <a:spcPct val="50000"/>
              </a:spcBef>
            </a:pPr>
            <a:r>
              <a:rPr kumimoji="1" lang="tr-TR" sz="2000">
                <a:solidFill>
                  <a:srgbClr val="BCA42A"/>
                </a:solidFill>
                <a:latin typeface="Lucida Handwriting" pitchFamily="66" charset="0"/>
              </a:rPr>
              <a:t>    </a:t>
            </a:r>
            <a:r>
              <a:rPr kumimoji="1" lang="tr-TR" b="1">
                <a:solidFill>
                  <a:srgbClr val="BCA42A"/>
                </a:solidFill>
                <a:latin typeface="Lucida Handwriting" pitchFamily="66" charset="0"/>
              </a:rPr>
              <a:t>Tarihin bir yerinde, canlı varlılara kazanma hırsı aşılandığı bir vakitte, kaplumbağalar arasında bir yarış düzenlenmiş. Hedef , çok yüksek bir kulenin tepesine çıkmakmış. Vakit gelince , bir sürü kaplumbağa arkadaşlarını seyretmek için yarış yapılacak bölgeye  toplanmışlar.  Ve yarış başlamış.</a:t>
            </a:r>
          </a:p>
          <a:p>
            <a:pPr eaLnBrk="1" hangingPunct="1">
              <a:spcBef>
                <a:spcPct val="50000"/>
              </a:spcBef>
            </a:pPr>
            <a:r>
              <a:rPr kumimoji="1" lang="tr-TR" b="1">
                <a:solidFill>
                  <a:srgbClr val="BCA42A"/>
                </a:solidFill>
                <a:latin typeface="Lucida Handwriting" pitchFamily="66" charset="0"/>
              </a:rPr>
              <a:t>     Seyircilerden hiçbiri arkadaşlarının kulenin tepesine çıkabileceğine inanmıyormuş. Kimileri bu inançlarını  yüksek sesle dile getirmekten  kaçınmıyormuş. Öyle ki yarışmacıların bazıları  “…. Zavallılar! Hiçbir zaman başaramayacaklar!” seslerini dahi işitebiliyormuş.  </a:t>
            </a:r>
          </a:p>
          <a:p>
            <a:pPr eaLnBrk="1" hangingPunct="1">
              <a:spcBef>
                <a:spcPct val="50000"/>
              </a:spcBef>
            </a:pPr>
            <a:r>
              <a:rPr kumimoji="1" lang="tr-TR" b="1">
                <a:solidFill>
                  <a:srgbClr val="BCA42A"/>
                </a:solidFill>
                <a:latin typeface="Lucida Handwriting" pitchFamily="66" charset="0"/>
              </a:rPr>
              <a:t>   Yarışmaya  katılan kaplumbağalar kulenin tepesine ulaşamayınca teker teker yarışı bırakmaya başlamışlar. İçlerinden sadece bir tanesi inatla ve yılmaz bir gayretle kuleye tırmanmaya çalışıyormuş.</a:t>
            </a:r>
          </a:p>
          <a:p>
            <a:pPr eaLnBrk="1" hangingPunct="1">
              <a:spcBef>
                <a:spcPct val="50000"/>
              </a:spcBef>
            </a:pPr>
            <a:endParaRPr kumimoji="1" lang="tr-TR">
              <a:solidFill>
                <a:srgbClr val="BCA42A"/>
              </a:solidFill>
              <a:latin typeface="Lucida Handwriting" pitchFamily="66" charset="0"/>
            </a:endParaRPr>
          </a:p>
        </p:txBody>
      </p:sp>
    </p:spTree>
  </p:cSld>
  <p:clrMapOvr>
    <a:masterClrMapping/>
  </p:clrMapOvr>
  <p:transition>
    <p:checker/>
    <p:sndAc>
      <p:stSnd>
        <p:snd r:embed="rId3" name="chimes.wav" builtIn="1"/>
      </p:stSnd>
    </p:sndAc>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5" name="Rectangle 3"/>
          <p:cNvSpPr>
            <a:spLocks noGrp="1" noChangeArrowheads="1"/>
          </p:cNvSpPr>
          <p:nvPr>
            <p:ph type="body" idx="1"/>
          </p:nvPr>
        </p:nvSpPr>
        <p:spPr>
          <a:xfrm>
            <a:off x="1258888" y="404813"/>
            <a:ext cx="7885112" cy="6237287"/>
          </a:xfrm>
        </p:spPr>
        <p:txBody>
          <a:bodyPr/>
          <a:lstStyle/>
          <a:p>
            <a:pPr algn="just">
              <a:buFont typeface="Wingdings" pitchFamily="2" charset="2"/>
              <a:buNone/>
            </a:pPr>
            <a:r>
              <a:rPr lang="tr-TR" sz="1800">
                <a:solidFill>
                  <a:srgbClr val="BCA42A"/>
                </a:solidFill>
                <a:latin typeface="Lucida Handwriting" pitchFamily="66" charset="0"/>
              </a:rPr>
              <a:t>  Seyircilerin sesleri yükselmeye başlamış; bağıranların </a:t>
            </a:r>
          </a:p>
          <a:p>
            <a:pPr>
              <a:buFont typeface="Wingdings" pitchFamily="2" charset="2"/>
              <a:buNone/>
            </a:pPr>
            <a:r>
              <a:rPr lang="tr-TR" sz="1800">
                <a:solidFill>
                  <a:srgbClr val="BCA42A"/>
                </a:solidFill>
                <a:latin typeface="Lucida Handwriting" pitchFamily="66" charset="0"/>
              </a:rPr>
              <a:t>sesleri giderek yarış alanında yankılanır olmuş. </a:t>
            </a:r>
          </a:p>
          <a:p>
            <a:pPr>
              <a:buFont typeface="Wingdings" pitchFamily="2" charset="2"/>
              <a:buNone/>
            </a:pPr>
            <a:r>
              <a:rPr kumimoji="1" lang="tr-TR" sz="1800">
                <a:solidFill>
                  <a:srgbClr val="BCA42A"/>
                </a:solidFill>
                <a:latin typeface="Lucida Handwriting" pitchFamily="66" charset="0"/>
              </a:rPr>
              <a:t>“…. Zavallılar! Hiçbir zaman başaramayacaklar!”</a:t>
            </a:r>
          </a:p>
          <a:p>
            <a:pPr>
              <a:buFont typeface="Wingdings" pitchFamily="2" charset="2"/>
              <a:buNone/>
            </a:pPr>
            <a:r>
              <a:rPr kumimoji="1" lang="tr-TR" sz="1800">
                <a:solidFill>
                  <a:srgbClr val="BCA42A"/>
                </a:solidFill>
                <a:latin typeface="Lucida Handwriting" pitchFamily="66" charset="0"/>
              </a:rPr>
              <a:t>Sonunda ,bir tanesi hariç, diğer kaplumbağaların tüm ü</a:t>
            </a:r>
          </a:p>
          <a:p>
            <a:pPr>
              <a:buFont typeface="Wingdings" pitchFamily="2" charset="2"/>
              <a:buNone/>
            </a:pPr>
            <a:r>
              <a:rPr kumimoji="1" lang="tr-TR" sz="1800">
                <a:solidFill>
                  <a:srgbClr val="BCA42A"/>
                </a:solidFill>
                <a:latin typeface="Lucida Handwriting" pitchFamily="66" charset="0"/>
              </a:rPr>
              <a:t>ümitlerini, gayretlerini yitirmiş ve yarışı terk etmişler.</a:t>
            </a:r>
          </a:p>
          <a:p>
            <a:pPr>
              <a:buFont typeface="Wingdings" pitchFamily="2" charset="2"/>
              <a:buNone/>
            </a:pPr>
            <a:r>
              <a:rPr kumimoji="1" lang="tr-TR" sz="1800">
                <a:solidFill>
                  <a:srgbClr val="BCA42A"/>
                </a:solidFill>
                <a:latin typeface="Lucida Handwriting" pitchFamily="66" charset="0"/>
              </a:rPr>
              <a:t>Ama yarışta yapayalnız kalan son kaplumbağa, büyük</a:t>
            </a:r>
          </a:p>
          <a:p>
            <a:pPr>
              <a:buFont typeface="Wingdings" pitchFamily="2" charset="2"/>
              <a:buNone/>
            </a:pPr>
            <a:r>
              <a:rPr kumimoji="1" lang="tr-TR" sz="1800">
                <a:solidFill>
                  <a:srgbClr val="BCA42A"/>
                </a:solidFill>
                <a:latin typeface="Lucida Handwriting" pitchFamily="66" charset="0"/>
              </a:rPr>
              <a:t>bir gayret ile mücadele ederek, kulenin tepesine çıkmayı</a:t>
            </a:r>
          </a:p>
          <a:p>
            <a:pPr>
              <a:buFont typeface="Wingdings" pitchFamily="2" charset="2"/>
              <a:buNone/>
            </a:pPr>
            <a:r>
              <a:rPr kumimoji="1" lang="tr-TR" sz="1800">
                <a:solidFill>
                  <a:srgbClr val="BCA42A"/>
                </a:solidFill>
                <a:latin typeface="Lucida Handwriting" pitchFamily="66" charset="0"/>
              </a:rPr>
              <a:t>başarmış. </a:t>
            </a:r>
          </a:p>
          <a:p>
            <a:pPr>
              <a:buFont typeface="Wingdings" pitchFamily="2" charset="2"/>
              <a:buNone/>
            </a:pPr>
            <a:r>
              <a:rPr kumimoji="1" lang="tr-TR" sz="1800">
                <a:solidFill>
                  <a:srgbClr val="BCA42A"/>
                </a:solidFill>
                <a:latin typeface="Lucida Handwriting" pitchFamily="66" charset="0"/>
              </a:rPr>
              <a:t>    Diğer yarışmacı  ve seyirciler, hayret içinde bu işi nasıl</a:t>
            </a:r>
          </a:p>
          <a:p>
            <a:pPr>
              <a:buFont typeface="Wingdings" pitchFamily="2" charset="2"/>
              <a:buNone/>
            </a:pPr>
            <a:r>
              <a:rPr kumimoji="1" lang="tr-TR" sz="1800">
                <a:solidFill>
                  <a:srgbClr val="BCA42A"/>
                </a:solidFill>
                <a:latin typeface="Lucida Handwriting" pitchFamily="66" charset="0"/>
              </a:rPr>
              <a:t>başardığını öğrenmek istemişler. Bir kaplumbağa ona </a:t>
            </a:r>
          </a:p>
          <a:p>
            <a:pPr>
              <a:buFont typeface="Wingdings" pitchFamily="2" charset="2"/>
              <a:buNone/>
            </a:pPr>
            <a:r>
              <a:rPr kumimoji="1" lang="tr-TR" sz="1800">
                <a:solidFill>
                  <a:srgbClr val="BCA42A"/>
                </a:solidFill>
                <a:latin typeface="Lucida Handwriting" pitchFamily="66" charset="0"/>
              </a:rPr>
              <a:t>yaklaşmış ve  sormuş, bu işi nasıl başardın diye.</a:t>
            </a:r>
          </a:p>
          <a:p>
            <a:pPr>
              <a:buFont typeface="Wingdings" pitchFamily="2" charset="2"/>
              <a:buNone/>
            </a:pPr>
            <a:r>
              <a:rPr kumimoji="1" lang="tr-TR" sz="1800">
                <a:solidFill>
                  <a:srgbClr val="BCA42A"/>
                </a:solidFill>
                <a:latin typeface="Lucida Handwriting" pitchFamily="66" charset="0"/>
              </a:rPr>
              <a:t>	O anda farkına varmışlar ki….</a:t>
            </a:r>
          </a:p>
          <a:p>
            <a:pPr>
              <a:buFont typeface="Wingdings" pitchFamily="2" charset="2"/>
              <a:buNone/>
            </a:pPr>
            <a:r>
              <a:rPr kumimoji="1" lang="tr-TR" sz="1800">
                <a:solidFill>
                  <a:srgbClr val="BCA42A"/>
                </a:solidFill>
                <a:latin typeface="Lucida Handwriting" pitchFamily="66" charset="0"/>
              </a:rPr>
              <a:t>	Kuleye tırmanan kaplumbağa sağır…</a:t>
            </a:r>
          </a:p>
          <a:p>
            <a:pPr>
              <a:buFont typeface="Wingdings" pitchFamily="2" charset="2"/>
              <a:buNone/>
            </a:pPr>
            <a:r>
              <a:rPr kumimoji="1" lang="tr-TR" sz="1800">
                <a:solidFill>
                  <a:srgbClr val="BCA42A"/>
                </a:solidFill>
                <a:latin typeface="Lucida Handwriting" pitchFamily="66" charset="0"/>
              </a:rPr>
              <a:t>Sağır kaplumbağanın çıkılmaz sanılan kuleye  tırman</a:t>
            </a:r>
          </a:p>
          <a:p>
            <a:pPr>
              <a:buFont typeface="Wingdings" pitchFamily="2" charset="2"/>
              <a:buNone/>
            </a:pPr>
            <a:r>
              <a:rPr kumimoji="1" lang="tr-TR" sz="1800">
                <a:solidFill>
                  <a:srgbClr val="BCA42A"/>
                </a:solidFill>
                <a:latin typeface="Lucida Handwriting" pitchFamily="66" charset="0"/>
              </a:rPr>
              <a:t>mayı başarması ile , kaplumbağalar dere tepe demeden</a:t>
            </a:r>
          </a:p>
          <a:p>
            <a:pPr>
              <a:buFont typeface="Wingdings" pitchFamily="2" charset="2"/>
              <a:buNone/>
            </a:pPr>
            <a:r>
              <a:rPr kumimoji="1" lang="tr-TR" sz="1800">
                <a:solidFill>
                  <a:srgbClr val="BCA42A"/>
                </a:solidFill>
                <a:latin typeface="Lucida Handwriting" pitchFamily="66" charset="0"/>
              </a:rPr>
              <a:t>yeryüzüne yayılmanın, sabır ve kararlılıkla yol almanı n</a:t>
            </a:r>
          </a:p>
          <a:p>
            <a:pPr>
              <a:buFont typeface="Wingdings" pitchFamily="2" charset="2"/>
              <a:buNone/>
            </a:pPr>
            <a:r>
              <a:rPr kumimoji="1" lang="tr-TR" sz="1800">
                <a:solidFill>
                  <a:srgbClr val="BCA42A"/>
                </a:solidFill>
                <a:latin typeface="Lucida Handwriting" pitchFamily="66" charset="0"/>
              </a:rPr>
              <a:t>ne demek olduğunu öğrenmiş ve bunları gerçekleştirmeye</a:t>
            </a:r>
          </a:p>
          <a:p>
            <a:pPr>
              <a:buFont typeface="Wingdings" pitchFamily="2" charset="2"/>
              <a:buNone/>
            </a:pPr>
            <a:r>
              <a:rPr kumimoji="1" lang="tr-TR" sz="1800">
                <a:solidFill>
                  <a:srgbClr val="BCA42A"/>
                </a:solidFill>
                <a:latin typeface="Lucida Handwriting" pitchFamily="66" charset="0"/>
              </a:rPr>
              <a:t>cesaret bulmuşlar. </a:t>
            </a:r>
            <a:endParaRPr kumimoji="1" lang="tr-TR">
              <a:solidFill>
                <a:srgbClr val="BCA42A"/>
              </a:solidFill>
            </a:endParaRPr>
          </a:p>
          <a:p>
            <a:pPr algn="just">
              <a:buFont typeface="Wingdings" pitchFamily="2" charset="2"/>
              <a:buNone/>
            </a:pPr>
            <a:endParaRPr lang="tr-TR" sz="1800">
              <a:solidFill>
                <a:srgbClr val="BCA42A"/>
              </a:solidFill>
              <a:latin typeface="Lucida Handwriting" pitchFamily="66" charset="0"/>
            </a:endParaRPr>
          </a:p>
        </p:txBody>
      </p:sp>
    </p:spTree>
  </p:cSld>
  <p:clrMapOvr>
    <a:masterClrMapping/>
  </p:clrMapOvr>
  <p:transition>
    <p:checker/>
    <p:sndAc>
      <p:stSnd>
        <p:snd r:embed="rId2" name="chimes.wav" builtIn="1"/>
      </p:stSnd>
    </p:sndAc>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9" name="Rectangle 3"/>
          <p:cNvSpPr>
            <a:spLocks noGrp="1" noChangeArrowheads="1"/>
          </p:cNvSpPr>
          <p:nvPr>
            <p:ph type="body" idx="1"/>
          </p:nvPr>
        </p:nvSpPr>
        <p:spPr>
          <a:xfrm>
            <a:off x="1331913" y="981075"/>
            <a:ext cx="7491412" cy="5543550"/>
          </a:xfrm>
        </p:spPr>
        <p:txBody>
          <a:bodyPr/>
          <a:lstStyle/>
          <a:p>
            <a:pPr>
              <a:buFont typeface="Wingdings" pitchFamily="2" charset="2"/>
              <a:buNone/>
            </a:pPr>
            <a:endParaRPr lang="tr-TR"/>
          </a:p>
          <a:p>
            <a:pPr>
              <a:buFont typeface="Wingdings" pitchFamily="2" charset="2"/>
              <a:buNone/>
            </a:pPr>
            <a:endParaRPr lang="tr-TR"/>
          </a:p>
          <a:p>
            <a:pPr>
              <a:buFont typeface="Wingdings" pitchFamily="2" charset="2"/>
              <a:buNone/>
            </a:pPr>
            <a:endParaRPr lang="tr-TR"/>
          </a:p>
          <a:p>
            <a:pPr algn="ctr">
              <a:buFont typeface="Wingdings" pitchFamily="2" charset="2"/>
              <a:buNone/>
            </a:pPr>
            <a:r>
              <a:rPr lang="tr-TR" sz="4000">
                <a:solidFill>
                  <a:srgbClr val="FF3399"/>
                </a:solidFill>
                <a:latin typeface="Monotype Corsiva" pitchFamily="66" charset="0"/>
              </a:rPr>
              <a:t>OLUMSUZ DÜŞÜNEN İNSANLARI DUYMAYIN…. ONLAR KALBİNİZDEKİ TÜM ÜMİTLERİ ÇALABİLİRLER!</a:t>
            </a:r>
          </a:p>
        </p:txBody>
      </p:sp>
    </p:spTree>
  </p:cSld>
  <p:clrMapOvr>
    <a:masterClrMapping/>
  </p:clrMapOvr>
  <p:transition>
    <p:checker/>
    <p:sndAc>
      <p:stSnd>
        <p:snd r:embed="rId2" name="chimes.wav" builtIn="1"/>
      </p:stSnd>
    </p:sndAc>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xfrm>
            <a:off x="1403350" y="188913"/>
            <a:ext cx="7491413" cy="896937"/>
          </a:xfrm>
        </p:spPr>
        <p:txBody>
          <a:bodyPr/>
          <a:lstStyle/>
          <a:p>
            <a:pPr algn="ctr"/>
            <a:r>
              <a:rPr lang="tr-TR" b="1">
                <a:solidFill>
                  <a:srgbClr val="FF3399"/>
                </a:solidFill>
                <a:latin typeface="Monotype Corsiva" pitchFamily="66" charset="0"/>
              </a:rPr>
              <a:t>KISACA</a:t>
            </a:r>
          </a:p>
        </p:txBody>
      </p:sp>
      <p:sp>
        <p:nvSpPr>
          <p:cNvPr id="67587" name="Rectangle 3"/>
          <p:cNvSpPr>
            <a:spLocks noGrp="1" noChangeArrowheads="1"/>
          </p:cNvSpPr>
          <p:nvPr>
            <p:ph type="body" idx="1"/>
          </p:nvPr>
        </p:nvSpPr>
        <p:spPr>
          <a:xfrm>
            <a:off x="1403350" y="1052513"/>
            <a:ext cx="7416800" cy="5616575"/>
          </a:xfrm>
        </p:spPr>
        <p:txBody>
          <a:bodyPr/>
          <a:lstStyle/>
          <a:p>
            <a:pPr>
              <a:buFont typeface="Wingdings" pitchFamily="2" charset="2"/>
              <a:buNone/>
            </a:pPr>
            <a:r>
              <a:rPr lang="tr-TR" sz="2400">
                <a:solidFill>
                  <a:srgbClr val="FF3399"/>
                </a:solidFill>
                <a:latin typeface="Monotype Corsiva" pitchFamily="66" charset="0"/>
              </a:rPr>
              <a:t>	Kendi Kendinizi Motive Etmek İçin;</a:t>
            </a:r>
          </a:p>
          <a:p>
            <a:pPr>
              <a:buFont typeface="Wingdings" pitchFamily="2" charset="2"/>
              <a:buNone/>
            </a:pPr>
            <a:r>
              <a:rPr lang="tr-TR" sz="2400">
                <a:solidFill>
                  <a:srgbClr val="FF3399"/>
                </a:solidFill>
                <a:latin typeface="Monotype Corsiva" pitchFamily="66" charset="0"/>
              </a:rPr>
              <a:t>      </a:t>
            </a:r>
            <a:r>
              <a:rPr lang="tr-TR" sz="2400">
                <a:solidFill>
                  <a:srgbClr val="6699FF"/>
                </a:solidFill>
                <a:latin typeface="Monotype Corsiva" pitchFamily="66" charset="0"/>
              </a:rPr>
              <a:t>Yapacağınız çalışmaları ertelemeyin,</a:t>
            </a:r>
          </a:p>
          <a:p>
            <a:pPr>
              <a:buFont typeface="Wingdings" pitchFamily="2" charset="2"/>
              <a:buNone/>
            </a:pPr>
            <a:r>
              <a:rPr lang="tr-TR" sz="2400">
                <a:solidFill>
                  <a:srgbClr val="6699FF"/>
                </a:solidFill>
                <a:latin typeface="Monotype Corsiva" pitchFamily="66" charset="0"/>
              </a:rPr>
              <a:t>       </a:t>
            </a:r>
          </a:p>
          <a:p>
            <a:pPr>
              <a:buFont typeface="Wingdings" pitchFamily="2" charset="2"/>
              <a:buNone/>
            </a:pPr>
            <a:r>
              <a:rPr lang="tr-TR" sz="2400">
                <a:solidFill>
                  <a:srgbClr val="6699FF"/>
                </a:solidFill>
                <a:latin typeface="Monotype Corsiva" pitchFamily="66" charset="0"/>
              </a:rPr>
              <a:t>	  Çalışmaya yöneltecek güzel sözler bulun.</a:t>
            </a:r>
          </a:p>
          <a:p>
            <a:pPr>
              <a:buFont typeface="Wingdings" pitchFamily="2" charset="2"/>
              <a:buNone/>
            </a:pPr>
            <a:endParaRPr lang="tr-TR" sz="2400">
              <a:solidFill>
                <a:srgbClr val="6699FF"/>
              </a:solidFill>
              <a:latin typeface="Monotype Corsiva" pitchFamily="66" charset="0"/>
            </a:endParaRPr>
          </a:p>
          <a:p>
            <a:pPr>
              <a:buFont typeface="Wingdings" pitchFamily="2" charset="2"/>
              <a:buNone/>
            </a:pPr>
            <a:r>
              <a:rPr lang="tr-TR" sz="2400">
                <a:solidFill>
                  <a:srgbClr val="6699FF"/>
                </a:solidFill>
                <a:latin typeface="Monotype Corsiva" pitchFamily="66" charset="0"/>
              </a:rPr>
              <a:t>        Kendinize engel olmayın.</a:t>
            </a:r>
          </a:p>
          <a:p>
            <a:pPr>
              <a:buFont typeface="Wingdings" pitchFamily="2" charset="2"/>
              <a:buNone/>
            </a:pPr>
            <a:endParaRPr lang="tr-TR" sz="2400">
              <a:solidFill>
                <a:srgbClr val="6699FF"/>
              </a:solidFill>
              <a:latin typeface="Monotype Corsiva" pitchFamily="66" charset="0"/>
            </a:endParaRPr>
          </a:p>
          <a:p>
            <a:pPr>
              <a:buFont typeface="Wingdings" pitchFamily="2" charset="2"/>
              <a:buNone/>
            </a:pPr>
            <a:r>
              <a:rPr lang="tr-TR" sz="2400">
                <a:solidFill>
                  <a:srgbClr val="6699FF"/>
                </a:solidFill>
                <a:latin typeface="Monotype Corsiva" pitchFamily="66" charset="0"/>
              </a:rPr>
              <a:t>        İnanın.</a:t>
            </a:r>
          </a:p>
          <a:p>
            <a:pPr>
              <a:buFont typeface="Wingdings" pitchFamily="2" charset="2"/>
              <a:buNone/>
            </a:pPr>
            <a:endParaRPr lang="tr-TR" sz="2400">
              <a:solidFill>
                <a:srgbClr val="6699FF"/>
              </a:solidFill>
              <a:latin typeface="Monotype Corsiva" pitchFamily="66" charset="0"/>
            </a:endParaRPr>
          </a:p>
          <a:p>
            <a:pPr>
              <a:buFont typeface="Wingdings" pitchFamily="2" charset="2"/>
              <a:buNone/>
            </a:pPr>
            <a:r>
              <a:rPr lang="tr-TR" sz="2400">
                <a:solidFill>
                  <a:srgbClr val="6699FF"/>
                </a:solidFill>
                <a:latin typeface="Monotype Corsiva" pitchFamily="66" charset="0"/>
              </a:rPr>
              <a:t>        Kendinize zaman ayırın.</a:t>
            </a:r>
          </a:p>
          <a:p>
            <a:pPr>
              <a:buFont typeface="Wingdings" pitchFamily="2" charset="2"/>
              <a:buNone/>
            </a:pPr>
            <a:endParaRPr lang="tr-TR" sz="2400">
              <a:solidFill>
                <a:srgbClr val="6699FF"/>
              </a:solidFill>
              <a:latin typeface="Monotype Corsiva" pitchFamily="66" charset="0"/>
            </a:endParaRPr>
          </a:p>
          <a:p>
            <a:pPr>
              <a:buFont typeface="Wingdings" pitchFamily="2" charset="2"/>
              <a:buNone/>
            </a:pPr>
            <a:r>
              <a:rPr lang="tr-TR" sz="2400">
                <a:solidFill>
                  <a:srgbClr val="6699FF"/>
                </a:solidFill>
                <a:latin typeface="Monotype Corsiva" pitchFamily="66" charset="0"/>
              </a:rPr>
              <a:t>       Merak edin.</a:t>
            </a:r>
          </a:p>
          <a:p>
            <a:pPr>
              <a:buFont typeface="Wingdings" pitchFamily="2" charset="2"/>
              <a:buNone/>
            </a:pPr>
            <a:endParaRPr lang="tr-TR" sz="2400">
              <a:solidFill>
                <a:srgbClr val="6699FF"/>
              </a:solidFill>
              <a:latin typeface="Monotype Corsiva" pitchFamily="66" charset="0"/>
            </a:endParaRPr>
          </a:p>
          <a:p>
            <a:pPr>
              <a:buFont typeface="Wingdings" pitchFamily="2" charset="2"/>
              <a:buNone/>
            </a:pPr>
            <a:endParaRPr lang="tr-TR" sz="2400">
              <a:solidFill>
                <a:srgbClr val="6699FF"/>
              </a:solidFill>
              <a:latin typeface="Monotype Corsiva" pitchFamily="66" charset="0"/>
            </a:endParaRPr>
          </a:p>
          <a:p>
            <a:pPr>
              <a:buFont typeface="Wingdings" pitchFamily="2" charset="2"/>
              <a:buNone/>
            </a:pPr>
            <a:endParaRPr lang="tr-TR" sz="2400">
              <a:solidFill>
                <a:srgbClr val="6699FF"/>
              </a:solidFill>
              <a:latin typeface="Monotype Corsiva" pitchFamily="66" charset="0"/>
            </a:endParaRPr>
          </a:p>
        </p:txBody>
      </p:sp>
      <p:pic>
        <p:nvPicPr>
          <p:cNvPr id="67588" name="Picture 4" descr="ONAYIMI"/>
          <p:cNvPicPr>
            <a:picLocks noChangeAspect="1" noChangeArrowheads="1"/>
          </p:cNvPicPr>
          <p:nvPr/>
        </p:nvPicPr>
        <p:blipFill>
          <a:blip r:embed="rId5"/>
          <a:srcRect/>
          <a:stretch>
            <a:fillRect/>
          </a:stretch>
        </p:blipFill>
        <p:spPr bwMode="auto">
          <a:xfrm>
            <a:off x="1476375" y="1412875"/>
            <a:ext cx="442913" cy="504825"/>
          </a:xfrm>
          <a:prstGeom prst="rect">
            <a:avLst/>
          </a:prstGeom>
          <a:noFill/>
        </p:spPr>
      </p:pic>
      <p:pic>
        <p:nvPicPr>
          <p:cNvPr id="67589" name="Picture 5" descr="ONAYIMI"/>
          <p:cNvPicPr>
            <a:picLocks noChangeAspect="1" noChangeArrowheads="1"/>
          </p:cNvPicPr>
          <p:nvPr/>
        </p:nvPicPr>
        <p:blipFill>
          <a:blip r:embed="rId5"/>
          <a:srcRect/>
          <a:stretch>
            <a:fillRect/>
          </a:stretch>
        </p:blipFill>
        <p:spPr bwMode="auto">
          <a:xfrm>
            <a:off x="1476375" y="2276475"/>
            <a:ext cx="442913" cy="504825"/>
          </a:xfrm>
          <a:prstGeom prst="rect">
            <a:avLst/>
          </a:prstGeom>
          <a:noFill/>
        </p:spPr>
      </p:pic>
      <p:pic>
        <p:nvPicPr>
          <p:cNvPr id="67590" name="Picture 6" descr="ONAYIMI"/>
          <p:cNvPicPr>
            <a:picLocks noChangeAspect="1" noChangeArrowheads="1"/>
          </p:cNvPicPr>
          <p:nvPr/>
        </p:nvPicPr>
        <p:blipFill>
          <a:blip r:embed="rId5"/>
          <a:srcRect/>
          <a:stretch>
            <a:fillRect/>
          </a:stretch>
        </p:blipFill>
        <p:spPr bwMode="auto">
          <a:xfrm>
            <a:off x="1476375" y="3213100"/>
            <a:ext cx="441325" cy="504825"/>
          </a:xfrm>
          <a:prstGeom prst="rect">
            <a:avLst/>
          </a:prstGeom>
          <a:noFill/>
        </p:spPr>
      </p:pic>
      <p:pic>
        <p:nvPicPr>
          <p:cNvPr id="67591" name="Picture 7" descr="ONAYIMI"/>
          <p:cNvPicPr>
            <a:picLocks noChangeAspect="1" noChangeArrowheads="1"/>
          </p:cNvPicPr>
          <p:nvPr/>
        </p:nvPicPr>
        <p:blipFill>
          <a:blip r:embed="rId5"/>
          <a:srcRect/>
          <a:stretch>
            <a:fillRect/>
          </a:stretch>
        </p:blipFill>
        <p:spPr bwMode="auto">
          <a:xfrm>
            <a:off x="1474788" y="4005263"/>
            <a:ext cx="439737" cy="503237"/>
          </a:xfrm>
          <a:prstGeom prst="rect">
            <a:avLst/>
          </a:prstGeom>
          <a:noFill/>
        </p:spPr>
      </p:pic>
      <p:pic>
        <p:nvPicPr>
          <p:cNvPr id="67592" name="Picture 8" descr="ONAYIMI"/>
          <p:cNvPicPr>
            <a:picLocks noChangeAspect="1" noChangeArrowheads="1"/>
          </p:cNvPicPr>
          <p:nvPr/>
        </p:nvPicPr>
        <p:blipFill>
          <a:blip r:embed="rId5"/>
          <a:srcRect/>
          <a:stretch>
            <a:fillRect/>
          </a:stretch>
        </p:blipFill>
        <p:spPr bwMode="auto">
          <a:xfrm>
            <a:off x="1476375" y="4940300"/>
            <a:ext cx="441325" cy="504825"/>
          </a:xfrm>
          <a:prstGeom prst="rect">
            <a:avLst/>
          </a:prstGeom>
          <a:noFill/>
        </p:spPr>
      </p:pic>
      <p:pic>
        <p:nvPicPr>
          <p:cNvPr id="67593" name="Picture 9" descr="ONAYIMI"/>
          <p:cNvPicPr>
            <a:picLocks noChangeAspect="1" noChangeArrowheads="1"/>
          </p:cNvPicPr>
          <p:nvPr/>
        </p:nvPicPr>
        <p:blipFill>
          <a:blip r:embed="rId5"/>
          <a:srcRect/>
          <a:stretch>
            <a:fillRect/>
          </a:stretch>
        </p:blipFill>
        <p:spPr bwMode="auto">
          <a:xfrm>
            <a:off x="1466850" y="5805488"/>
            <a:ext cx="441325" cy="503237"/>
          </a:xfrm>
          <a:prstGeom prst="rect">
            <a:avLst/>
          </a:prstGeom>
          <a:noFill/>
        </p:spPr>
      </p:pic>
    </p:spTree>
  </p:cSld>
  <p:clrMapOvr>
    <a:masterClrMapping/>
  </p:clrMapOvr>
  <p:transition>
    <p:checker/>
    <p:sndAc>
      <p:stSnd>
        <p:snd r:embed="rId2" name="chimes.wav" builtIn="1"/>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67586"/>
                                        </p:tgtEl>
                                        <p:attrNameLst>
                                          <p:attrName>style.visibility</p:attrName>
                                        </p:attrNameLst>
                                      </p:cBhvr>
                                      <p:to>
                                        <p:strVal val="visible"/>
                                      </p:to>
                                    </p:set>
                                    <p:anim calcmode="lin" valueType="num">
                                      <p:cBhvr>
                                        <p:cTn id="7" dur="500" fill="hold"/>
                                        <p:tgtEl>
                                          <p:spTgt spid="67586"/>
                                        </p:tgtEl>
                                        <p:attrNameLst>
                                          <p:attrName>ppt_w</p:attrName>
                                        </p:attrNameLst>
                                      </p:cBhvr>
                                      <p:tavLst>
                                        <p:tav tm="0">
                                          <p:val>
                                            <p:fltVal val="0"/>
                                          </p:val>
                                        </p:tav>
                                        <p:tav tm="100000">
                                          <p:val>
                                            <p:strVal val="#ppt_w"/>
                                          </p:val>
                                        </p:tav>
                                      </p:tavLst>
                                    </p:anim>
                                    <p:anim calcmode="lin" valueType="num">
                                      <p:cBhvr>
                                        <p:cTn id="8" dur="500" fill="hold"/>
                                        <p:tgtEl>
                                          <p:spTgt spid="67586"/>
                                        </p:tgtEl>
                                        <p:attrNameLst>
                                          <p:attrName>ppt_h</p:attrName>
                                        </p:attrNameLst>
                                      </p:cBhvr>
                                      <p:tavLst>
                                        <p:tav tm="0">
                                          <p:val>
                                            <p:fltVal val="0"/>
                                          </p:val>
                                        </p:tav>
                                        <p:tav tm="100000">
                                          <p:val>
                                            <p:strVal val="#ppt_h"/>
                                          </p:val>
                                        </p:tav>
                                      </p:tavLst>
                                    </p:anim>
                                    <p:animEffect transition="in" filter="fade">
                                      <p:cBhvr>
                                        <p:cTn id="9" dur="500"/>
                                        <p:tgtEl>
                                          <p:spTgt spid="67586"/>
                                        </p:tgtEl>
                                      </p:cBhvr>
                                    </p:animEffect>
                                  </p:childTnLst>
                                  <p:subTnLst>
                                    <p:audio>
                                      <p:cMediaNode>
                                        <p:cTn display="0" masterRel="sameClick">
                                          <p:stCondLst>
                                            <p:cond evt="begin" delay="0">
                                              <p:tn val="5"/>
                                            </p:cond>
                                          </p:stCondLst>
                                          <p:endCondLst>
                                            <p:cond evt="onStopAudio" delay="0">
                                              <p:tgtEl>
                                                <p:sldTgt/>
                                              </p:tgtEl>
                                            </p:cond>
                                          </p:endCondLst>
                                        </p:cTn>
                                        <p:tgtEl>
                                          <p:sndTgt r:embed="rId3" name="camera.wav" builtIn="1"/>
                                        </p:tgtEl>
                                      </p:cMediaNode>
                                    </p:audio>
                                  </p:sub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67587">
                                            <p:txEl>
                                              <p:pRg st="0" end="0"/>
                                            </p:txEl>
                                          </p:spTgt>
                                        </p:tgtEl>
                                        <p:attrNameLst>
                                          <p:attrName>style.visibility</p:attrName>
                                        </p:attrNameLst>
                                      </p:cBhvr>
                                      <p:to>
                                        <p:strVal val="visible"/>
                                      </p:to>
                                    </p:set>
                                    <p:anim calcmode="lin" valueType="num">
                                      <p:cBhvr>
                                        <p:cTn id="14" dur="500" fill="hold"/>
                                        <p:tgtEl>
                                          <p:spTgt spid="67587">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67587">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67587">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3" presetClass="entr" presetSubtype="528" fill="hold" nodeType="clickEffect">
                                  <p:stCondLst>
                                    <p:cond delay="0"/>
                                  </p:stCondLst>
                                  <p:childTnLst>
                                    <p:set>
                                      <p:cBhvr>
                                        <p:cTn id="20" dur="1" fill="hold">
                                          <p:stCondLst>
                                            <p:cond delay="0"/>
                                          </p:stCondLst>
                                        </p:cTn>
                                        <p:tgtEl>
                                          <p:spTgt spid="67588"/>
                                        </p:tgtEl>
                                        <p:attrNameLst>
                                          <p:attrName>style.visibility</p:attrName>
                                        </p:attrNameLst>
                                      </p:cBhvr>
                                      <p:to>
                                        <p:strVal val="visible"/>
                                      </p:to>
                                    </p:set>
                                    <p:anim calcmode="lin" valueType="num">
                                      <p:cBhvr>
                                        <p:cTn id="21" dur="500" fill="hold"/>
                                        <p:tgtEl>
                                          <p:spTgt spid="67588"/>
                                        </p:tgtEl>
                                        <p:attrNameLst>
                                          <p:attrName>ppt_w</p:attrName>
                                        </p:attrNameLst>
                                      </p:cBhvr>
                                      <p:tavLst>
                                        <p:tav tm="0">
                                          <p:val>
                                            <p:fltVal val="0"/>
                                          </p:val>
                                        </p:tav>
                                        <p:tav tm="100000">
                                          <p:val>
                                            <p:strVal val="#ppt_w"/>
                                          </p:val>
                                        </p:tav>
                                      </p:tavLst>
                                    </p:anim>
                                    <p:anim calcmode="lin" valueType="num">
                                      <p:cBhvr>
                                        <p:cTn id="22" dur="500" fill="hold"/>
                                        <p:tgtEl>
                                          <p:spTgt spid="67588"/>
                                        </p:tgtEl>
                                        <p:attrNameLst>
                                          <p:attrName>ppt_h</p:attrName>
                                        </p:attrNameLst>
                                      </p:cBhvr>
                                      <p:tavLst>
                                        <p:tav tm="0">
                                          <p:val>
                                            <p:fltVal val="0"/>
                                          </p:val>
                                        </p:tav>
                                        <p:tav tm="100000">
                                          <p:val>
                                            <p:strVal val="#ppt_h"/>
                                          </p:val>
                                        </p:tav>
                                      </p:tavLst>
                                    </p:anim>
                                    <p:anim calcmode="lin" valueType="num">
                                      <p:cBhvr>
                                        <p:cTn id="23" dur="500" fill="hold"/>
                                        <p:tgtEl>
                                          <p:spTgt spid="67588"/>
                                        </p:tgtEl>
                                        <p:attrNameLst>
                                          <p:attrName>ppt_x</p:attrName>
                                        </p:attrNameLst>
                                      </p:cBhvr>
                                      <p:tavLst>
                                        <p:tav tm="0">
                                          <p:val>
                                            <p:fltVal val="0.5"/>
                                          </p:val>
                                        </p:tav>
                                        <p:tav tm="100000">
                                          <p:val>
                                            <p:strVal val="#ppt_x"/>
                                          </p:val>
                                        </p:tav>
                                      </p:tavLst>
                                    </p:anim>
                                    <p:anim calcmode="lin" valueType="num">
                                      <p:cBhvr>
                                        <p:cTn id="24" dur="500" fill="hold"/>
                                        <p:tgtEl>
                                          <p:spTgt spid="67588"/>
                                        </p:tgtEl>
                                        <p:attrNameLst>
                                          <p:attrName>ppt_y</p:attrName>
                                        </p:attrNameLst>
                                      </p:cBhvr>
                                      <p:tavLst>
                                        <p:tav tm="0">
                                          <p:val>
                                            <p:fltVal val="0.5"/>
                                          </p:val>
                                        </p:tav>
                                        <p:tav tm="100000">
                                          <p:val>
                                            <p:strVal val="#ppt_y"/>
                                          </p:val>
                                        </p:tav>
                                      </p:tavLst>
                                    </p:anim>
                                  </p:childTnLst>
                                  <p:subTnLst>
                                    <p:audio>
                                      <p:cMediaNode>
                                        <p:cTn display="0" masterRel="sameClick">
                                          <p:stCondLst>
                                            <p:cond evt="begin" delay="0">
                                              <p:tn val="19"/>
                                            </p:cond>
                                          </p:stCondLst>
                                          <p:endCondLst>
                                            <p:cond evt="onStopAudio" delay="0">
                                              <p:tgtEl>
                                                <p:sldTgt/>
                                              </p:tgtEl>
                                            </p:cond>
                                          </p:endCondLst>
                                        </p:cTn>
                                        <p:tgtEl>
                                          <p:sndTgt r:embed="rId4" name="whoosh.wav" builtIn="1"/>
                                        </p:tgtEl>
                                      </p:cMediaNode>
                                    </p:audio>
                                  </p:subTnLst>
                                </p:cTn>
                              </p:par>
                            </p:childTnLst>
                          </p:cTn>
                        </p:par>
                        <p:par>
                          <p:cTn id="25" fill="hold">
                            <p:stCondLst>
                              <p:cond delay="500"/>
                            </p:stCondLst>
                            <p:childTnLst>
                              <p:par>
                                <p:cTn id="26" presetID="53" presetClass="entr" presetSubtype="0" fill="hold" grpId="0" nodeType="afterEffect">
                                  <p:stCondLst>
                                    <p:cond delay="0"/>
                                  </p:stCondLst>
                                  <p:childTnLst>
                                    <p:set>
                                      <p:cBhvr>
                                        <p:cTn id="27" dur="1" fill="hold">
                                          <p:stCondLst>
                                            <p:cond delay="0"/>
                                          </p:stCondLst>
                                        </p:cTn>
                                        <p:tgtEl>
                                          <p:spTgt spid="67587">
                                            <p:txEl>
                                              <p:pRg st="1" end="1"/>
                                            </p:txEl>
                                          </p:spTgt>
                                        </p:tgtEl>
                                        <p:attrNameLst>
                                          <p:attrName>style.visibility</p:attrName>
                                        </p:attrNameLst>
                                      </p:cBhvr>
                                      <p:to>
                                        <p:strVal val="visible"/>
                                      </p:to>
                                    </p:set>
                                    <p:anim calcmode="lin" valueType="num">
                                      <p:cBhvr>
                                        <p:cTn id="28" dur="500" fill="hold"/>
                                        <p:tgtEl>
                                          <p:spTgt spid="67587">
                                            <p:txEl>
                                              <p:pRg st="1" end="1"/>
                                            </p:txEl>
                                          </p:spTgt>
                                        </p:tgtEl>
                                        <p:attrNameLst>
                                          <p:attrName>ppt_w</p:attrName>
                                        </p:attrNameLst>
                                      </p:cBhvr>
                                      <p:tavLst>
                                        <p:tav tm="0">
                                          <p:val>
                                            <p:fltVal val="0"/>
                                          </p:val>
                                        </p:tav>
                                        <p:tav tm="100000">
                                          <p:val>
                                            <p:strVal val="#ppt_w"/>
                                          </p:val>
                                        </p:tav>
                                      </p:tavLst>
                                    </p:anim>
                                    <p:anim calcmode="lin" valueType="num">
                                      <p:cBhvr>
                                        <p:cTn id="29" dur="500" fill="hold"/>
                                        <p:tgtEl>
                                          <p:spTgt spid="67587">
                                            <p:txEl>
                                              <p:pRg st="1" end="1"/>
                                            </p:txEl>
                                          </p:spTgt>
                                        </p:tgtEl>
                                        <p:attrNameLst>
                                          <p:attrName>ppt_h</p:attrName>
                                        </p:attrNameLst>
                                      </p:cBhvr>
                                      <p:tavLst>
                                        <p:tav tm="0">
                                          <p:val>
                                            <p:fltVal val="0"/>
                                          </p:val>
                                        </p:tav>
                                        <p:tav tm="100000">
                                          <p:val>
                                            <p:strVal val="#ppt_h"/>
                                          </p:val>
                                        </p:tav>
                                      </p:tavLst>
                                    </p:anim>
                                    <p:animEffect transition="in" filter="fade">
                                      <p:cBhvr>
                                        <p:cTn id="30" dur="500"/>
                                        <p:tgtEl>
                                          <p:spTgt spid="67587">
                                            <p:txEl>
                                              <p:pRg st="1" end="1"/>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3" presetClass="entr" presetSubtype="528" fill="hold" nodeType="clickEffect">
                                  <p:stCondLst>
                                    <p:cond delay="0"/>
                                  </p:stCondLst>
                                  <p:childTnLst>
                                    <p:set>
                                      <p:cBhvr>
                                        <p:cTn id="34" dur="1" fill="hold">
                                          <p:stCondLst>
                                            <p:cond delay="0"/>
                                          </p:stCondLst>
                                        </p:cTn>
                                        <p:tgtEl>
                                          <p:spTgt spid="67589"/>
                                        </p:tgtEl>
                                        <p:attrNameLst>
                                          <p:attrName>style.visibility</p:attrName>
                                        </p:attrNameLst>
                                      </p:cBhvr>
                                      <p:to>
                                        <p:strVal val="visible"/>
                                      </p:to>
                                    </p:set>
                                    <p:anim calcmode="lin" valueType="num">
                                      <p:cBhvr>
                                        <p:cTn id="35" dur="500" fill="hold"/>
                                        <p:tgtEl>
                                          <p:spTgt spid="67589"/>
                                        </p:tgtEl>
                                        <p:attrNameLst>
                                          <p:attrName>ppt_w</p:attrName>
                                        </p:attrNameLst>
                                      </p:cBhvr>
                                      <p:tavLst>
                                        <p:tav tm="0">
                                          <p:val>
                                            <p:fltVal val="0"/>
                                          </p:val>
                                        </p:tav>
                                        <p:tav tm="100000">
                                          <p:val>
                                            <p:strVal val="#ppt_w"/>
                                          </p:val>
                                        </p:tav>
                                      </p:tavLst>
                                    </p:anim>
                                    <p:anim calcmode="lin" valueType="num">
                                      <p:cBhvr>
                                        <p:cTn id="36" dur="500" fill="hold"/>
                                        <p:tgtEl>
                                          <p:spTgt spid="67589"/>
                                        </p:tgtEl>
                                        <p:attrNameLst>
                                          <p:attrName>ppt_h</p:attrName>
                                        </p:attrNameLst>
                                      </p:cBhvr>
                                      <p:tavLst>
                                        <p:tav tm="0">
                                          <p:val>
                                            <p:fltVal val="0"/>
                                          </p:val>
                                        </p:tav>
                                        <p:tav tm="100000">
                                          <p:val>
                                            <p:strVal val="#ppt_h"/>
                                          </p:val>
                                        </p:tav>
                                      </p:tavLst>
                                    </p:anim>
                                    <p:anim calcmode="lin" valueType="num">
                                      <p:cBhvr>
                                        <p:cTn id="37" dur="500" fill="hold"/>
                                        <p:tgtEl>
                                          <p:spTgt spid="67589"/>
                                        </p:tgtEl>
                                        <p:attrNameLst>
                                          <p:attrName>ppt_x</p:attrName>
                                        </p:attrNameLst>
                                      </p:cBhvr>
                                      <p:tavLst>
                                        <p:tav tm="0">
                                          <p:val>
                                            <p:fltVal val="0.5"/>
                                          </p:val>
                                        </p:tav>
                                        <p:tav tm="100000">
                                          <p:val>
                                            <p:strVal val="#ppt_x"/>
                                          </p:val>
                                        </p:tav>
                                      </p:tavLst>
                                    </p:anim>
                                    <p:anim calcmode="lin" valueType="num">
                                      <p:cBhvr>
                                        <p:cTn id="38" dur="500" fill="hold"/>
                                        <p:tgtEl>
                                          <p:spTgt spid="67589"/>
                                        </p:tgtEl>
                                        <p:attrNameLst>
                                          <p:attrName>ppt_y</p:attrName>
                                        </p:attrNameLst>
                                      </p:cBhvr>
                                      <p:tavLst>
                                        <p:tav tm="0">
                                          <p:val>
                                            <p:fltVal val="0.5"/>
                                          </p:val>
                                        </p:tav>
                                        <p:tav tm="100000">
                                          <p:val>
                                            <p:strVal val="#ppt_y"/>
                                          </p:val>
                                        </p:tav>
                                      </p:tavLst>
                                    </p:anim>
                                  </p:childTnLst>
                                  <p:subTnLst>
                                    <p:audio>
                                      <p:cMediaNode>
                                        <p:cTn display="0" masterRel="sameClick">
                                          <p:stCondLst>
                                            <p:cond evt="begin" delay="0">
                                              <p:tn val="33"/>
                                            </p:cond>
                                          </p:stCondLst>
                                          <p:endCondLst>
                                            <p:cond evt="onStopAudio" delay="0">
                                              <p:tgtEl>
                                                <p:sldTgt/>
                                              </p:tgtEl>
                                            </p:cond>
                                          </p:endCondLst>
                                        </p:cTn>
                                        <p:tgtEl>
                                          <p:sndTgt r:embed="rId4" name="whoosh.wav" builtIn="1"/>
                                        </p:tgtEl>
                                      </p:cMediaNode>
                                    </p:audio>
                                  </p:subTnLst>
                                </p:cTn>
                              </p:par>
                            </p:childTnLst>
                          </p:cTn>
                        </p:par>
                        <p:par>
                          <p:cTn id="39" fill="hold">
                            <p:stCondLst>
                              <p:cond delay="500"/>
                            </p:stCondLst>
                            <p:childTnLst>
                              <p:par>
                                <p:cTn id="40" presetID="53" presetClass="entr" presetSubtype="0" fill="hold" grpId="0" nodeType="afterEffect">
                                  <p:stCondLst>
                                    <p:cond delay="0"/>
                                  </p:stCondLst>
                                  <p:childTnLst>
                                    <p:set>
                                      <p:cBhvr>
                                        <p:cTn id="41" dur="1" fill="hold">
                                          <p:stCondLst>
                                            <p:cond delay="0"/>
                                          </p:stCondLst>
                                        </p:cTn>
                                        <p:tgtEl>
                                          <p:spTgt spid="67587">
                                            <p:txEl>
                                              <p:pRg st="3" end="3"/>
                                            </p:txEl>
                                          </p:spTgt>
                                        </p:tgtEl>
                                        <p:attrNameLst>
                                          <p:attrName>style.visibility</p:attrName>
                                        </p:attrNameLst>
                                      </p:cBhvr>
                                      <p:to>
                                        <p:strVal val="visible"/>
                                      </p:to>
                                    </p:set>
                                    <p:anim calcmode="lin" valueType="num">
                                      <p:cBhvr>
                                        <p:cTn id="42" dur="500" fill="hold"/>
                                        <p:tgtEl>
                                          <p:spTgt spid="67587">
                                            <p:txEl>
                                              <p:pRg st="3" end="3"/>
                                            </p:txEl>
                                          </p:spTgt>
                                        </p:tgtEl>
                                        <p:attrNameLst>
                                          <p:attrName>ppt_w</p:attrName>
                                        </p:attrNameLst>
                                      </p:cBhvr>
                                      <p:tavLst>
                                        <p:tav tm="0">
                                          <p:val>
                                            <p:fltVal val="0"/>
                                          </p:val>
                                        </p:tav>
                                        <p:tav tm="100000">
                                          <p:val>
                                            <p:strVal val="#ppt_w"/>
                                          </p:val>
                                        </p:tav>
                                      </p:tavLst>
                                    </p:anim>
                                    <p:anim calcmode="lin" valueType="num">
                                      <p:cBhvr>
                                        <p:cTn id="43" dur="500" fill="hold"/>
                                        <p:tgtEl>
                                          <p:spTgt spid="67587">
                                            <p:txEl>
                                              <p:pRg st="3" end="3"/>
                                            </p:txEl>
                                          </p:spTgt>
                                        </p:tgtEl>
                                        <p:attrNameLst>
                                          <p:attrName>ppt_h</p:attrName>
                                        </p:attrNameLst>
                                      </p:cBhvr>
                                      <p:tavLst>
                                        <p:tav tm="0">
                                          <p:val>
                                            <p:fltVal val="0"/>
                                          </p:val>
                                        </p:tav>
                                        <p:tav tm="100000">
                                          <p:val>
                                            <p:strVal val="#ppt_h"/>
                                          </p:val>
                                        </p:tav>
                                      </p:tavLst>
                                    </p:anim>
                                    <p:animEffect transition="in" filter="fade">
                                      <p:cBhvr>
                                        <p:cTn id="44" dur="500"/>
                                        <p:tgtEl>
                                          <p:spTgt spid="67587">
                                            <p:txEl>
                                              <p:pRg st="3" end="3"/>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23" presetClass="entr" presetSubtype="528" fill="hold" nodeType="clickEffect">
                                  <p:stCondLst>
                                    <p:cond delay="0"/>
                                  </p:stCondLst>
                                  <p:childTnLst>
                                    <p:set>
                                      <p:cBhvr>
                                        <p:cTn id="48" dur="1" fill="hold">
                                          <p:stCondLst>
                                            <p:cond delay="0"/>
                                          </p:stCondLst>
                                        </p:cTn>
                                        <p:tgtEl>
                                          <p:spTgt spid="67590"/>
                                        </p:tgtEl>
                                        <p:attrNameLst>
                                          <p:attrName>style.visibility</p:attrName>
                                        </p:attrNameLst>
                                      </p:cBhvr>
                                      <p:to>
                                        <p:strVal val="visible"/>
                                      </p:to>
                                    </p:set>
                                    <p:anim calcmode="lin" valueType="num">
                                      <p:cBhvr>
                                        <p:cTn id="49" dur="500" fill="hold"/>
                                        <p:tgtEl>
                                          <p:spTgt spid="67590"/>
                                        </p:tgtEl>
                                        <p:attrNameLst>
                                          <p:attrName>ppt_w</p:attrName>
                                        </p:attrNameLst>
                                      </p:cBhvr>
                                      <p:tavLst>
                                        <p:tav tm="0">
                                          <p:val>
                                            <p:fltVal val="0"/>
                                          </p:val>
                                        </p:tav>
                                        <p:tav tm="100000">
                                          <p:val>
                                            <p:strVal val="#ppt_w"/>
                                          </p:val>
                                        </p:tav>
                                      </p:tavLst>
                                    </p:anim>
                                    <p:anim calcmode="lin" valueType="num">
                                      <p:cBhvr>
                                        <p:cTn id="50" dur="500" fill="hold"/>
                                        <p:tgtEl>
                                          <p:spTgt spid="67590"/>
                                        </p:tgtEl>
                                        <p:attrNameLst>
                                          <p:attrName>ppt_h</p:attrName>
                                        </p:attrNameLst>
                                      </p:cBhvr>
                                      <p:tavLst>
                                        <p:tav tm="0">
                                          <p:val>
                                            <p:fltVal val="0"/>
                                          </p:val>
                                        </p:tav>
                                        <p:tav tm="100000">
                                          <p:val>
                                            <p:strVal val="#ppt_h"/>
                                          </p:val>
                                        </p:tav>
                                      </p:tavLst>
                                    </p:anim>
                                    <p:anim calcmode="lin" valueType="num">
                                      <p:cBhvr>
                                        <p:cTn id="51" dur="500" fill="hold"/>
                                        <p:tgtEl>
                                          <p:spTgt spid="67590"/>
                                        </p:tgtEl>
                                        <p:attrNameLst>
                                          <p:attrName>ppt_x</p:attrName>
                                        </p:attrNameLst>
                                      </p:cBhvr>
                                      <p:tavLst>
                                        <p:tav tm="0">
                                          <p:val>
                                            <p:fltVal val="0.5"/>
                                          </p:val>
                                        </p:tav>
                                        <p:tav tm="100000">
                                          <p:val>
                                            <p:strVal val="#ppt_x"/>
                                          </p:val>
                                        </p:tav>
                                      </p:tavLst>
                                    </p:anim>
                                    <p:anim calcmode="lin" valueType="num">
                                      <p:cBhvr>
                                        <p:cTn id="52" dur="500" fill="hold"/>
                                        <p:tgtEl>
                                          <p:spTgt spid="67590"/>
                                        </p:tgtEl>
                                        <p:attrNameLst>
                                          <p:attrName>ppt_y</p:attrName>
                                        </p:attrNameLst>
                                      </p:cBhvr>
                                      <p:tavLst>
                                        <p:tav tm="0">
                                          <p:val>
                                            <p:fltVal val="0.5"/>
                                          </p:val>
                                        </p:tav>
                                        <p:tav tm="100000">
                                          <p:val>
                                            <p:strVal val="#ppt_y"/>
                                          </p:val>
                                        </p:tav>
                                      </p:tavLst>
                                    </p:anim>
                                  </p:childTnLst>
                                  <p:subTnLst>
                                    <p:audio>
                                      <p:cMediaNode>
                                        <p:cTn display="0" masterRel="sameClick">
                                          <p:stCondLst>
                                            <p:cond evt="begin" delay="0">
                                              <p:tn val="47"/>
                                            </p:cond>
                                          </p:stCondLst>
                                          <p:endCondLst>
                                            <p:cond evt="onStopAudio" delay="0">
                                              <p:tgtEl>
                                                <p:sldTgt/>
                                              </p:tgtEl>
                                            </p:cond>
                                          </p:endCondLst>
                                        </p:cTn>
                                        <p:tgtEl>
                                          <p:sndTgt r:embed="rId4" name="whoosh.wav" builtIn="1"/>
                                        </p:tgtEl>
                                      </p:cMediaNode>
                                    </p:audio>
                                  </p:subTnLst>
                                </p:cTn>
                              </p:par>
                            </p:childTnLst>
                          </p:cTn>
                        </p:par>
                        <p:par>
                          <p:cTn id="53" fill="hold">
                            <p:stCondLst>
                              <p:cond delay="500"/>
                            </p:stCondLst>
                            <p:childTnLst>
                              <p:par>
                                <p:cTn id="54" presetID="53" presetClass="entr" presetSubtype="0" fill="hold" grpId="0" nodeType="afterEffect">
                                  <p:stCondLst>
                                    <p:cond delay="0"/>
                                  </p:stCondLst>
                                  <p:childTnLst>
                                    <p:set>
                                      <p:cBhvr>
                                        <p:cTn id="55" dur="1" fill="hold">
                                          <p:stCondLst>
                                            <p:cond delay="0"/>
                                          </p:stCondLst>
                                        </p:cTn>
                                        <p:tgtEl>
                                          <p:spTgt spid="67587">
                                            <p:txEl>
                                              <p:pRg st="5" end="5"/>
                                            </p:txEl>
                                          </p:spTgt>
                                        </p:tgtEl>
                                        <p:attrNameLst>
                                          <p:attrName>style.visibility</p:attrName>
                                        </p:attrNameLst>
                                      </p:cBhvr>
                                      <p:to>
                                        <p:strVal val="visible"/>
                                      </p:to>
                                    </p:set>
                                    <p:anim calcmode="lin" valueType="num">
                                      <p:cBhvr>
                                        <p:cTn id="56" dur="500" fill="hold"/>
                                        <p:tgtEl>
                                          <p:spTgt spid="67587">
                                            <p:txEl>
                                              <p:pRg st="5" end="5"/>
                                            </p:txEl>
                                          </p:spTgt>
                                        </p:tgtEl>
                                        <p:attrNameLst>
                                          <p:attrName>ppt_w</p:attrName>
                                        </p:attrNameLst>
                                      </p:cBhvr>
                                      <p:tavLst>
                                        <p:tav tm="0">
                                          <p:val>
                                            <p:fltVal val="0"/>
                                          </p:val>
                                        </p:tav>
                                        <p:tav tm="100000">
                                          <p:val>
                                            <p:strVal val="#ppt_w"/>
                                          </p:val>
                                        </p:tav>
                                      </p:tavLst>
                                    </p:anim>
                                    <p:anim calcmode="lin" valueType="num">
                                      <p:cBhvr>
                                        <p:cTn id="57" dur="500" fill="hold"/>
                                        <p:tgtEl>
                                          <p:spTgt spid="67587">
                                            <p:txEl>
                                              <p:pRg st="5" end="5"/>
                                            </p:txEl>
                                          </p:spTgt>
                                        </p:tgtEl>
                                        <p:attrNameLst>
                                          <p:attrName>ppt_h</p:attrName>
                                        </p:attrNameLst>
                                      </p:cBhvr>
                                      <p:tavLst>
                                        <p:tav tm="0">
                                          <p:val>
                                            <p:fltVal val="0"/>
                                          </p:val>
                                        </p:tav>
                                        <p:tav tm="100000">
                                          <p:val>
                                            <p:strVal val="#ppt_h"/>
                                          </p:val>
                                        </p:tav>
                                      </p:tavLst>
                                    </p:anim>
                                    <p:animEffect transition="in" filter="fade">
                                      <p:cBhvr>
                                        <p:cTn id="58" dur="500"/>
                                        <p:tgtEl>
                                          <p:spTgt spid="67587">
                                            <p:txEl>
                                              <p:pRg st="5" end="5"/>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23" presetClass="entr" presetSubtype="528" fill="hold" nodeType="clickEffect">
                                  <p:stCondLst>
                                    <p:cond delay="0"/>
                                  </p:stCondLst>
                                  <p:childTnLst>
                                    <p:set>
                                      <p:cBhvr>
                                        <p:cTn id="62" dur="1" fill="hold">
                                          <p:stCondLst>
                                            <p:cond delay="0"/>
                                          </p:stCondLst>
                                        </p:cTn>
                                        <p:tgtEl>
                                          <p:spTgt spid="67591"/>
                                        </p:tgtEl>
                                        <p:attrNameLst>
                                          <p:attrName>style.visibility</p:attrName>
                                        </p:attrNameLst>
                                      </p:cBhvr>
                                      <p:to>
                                        <p:strVal val="visible"/>
                                      </p:to>
                                    </p:set>
                                    <p:anim calcmode="lin" valueType="num">
                                      <p:cBhvr>
                                        <p:cTn id="63" dur="500" fill="hold"/>
                                        <p:tgtEl>
                                          <p:spTgt spid="67591"/>
                                        </p:tgtEl>
                                        <p:attrNameLst>
                                          <p:attrName>ppt_w</p:attrName>
                                        </p:attrNameLst>
                                      </p:cBhvr>
                                      <p:tavLst>
                                        <p:tav tm="0">
                                          <p:val>
                                            <p:fltVal val="0"/>
                                          </p:val>
                                        </p:tav>
                                        <p:tav tm="100000">
                                          <p:val>
                                            <p:strVal val="#ppt_w"/>
                                          </p:val>
                                        </p:tav>
                                      </p:tavLst>
                                    </p:anim>
                                    <p:anim calcmode="lin" valueType="num">
                                      <p:cBhvr>
                                        <p:cTn id="64" dur="500" fill="hold"/>
                                        <p:tgtEl>
                                          <p:spTgt spid="67591"/>
                                        </p:tgtEl>
                                        <p:attrNameLst>
                                          <p:attrName>ppt_h</p:attrName>
                                        </p:attrNameLst>
                                      </p:cBhvr>
                                      <p:tavLst>
                                        <p:tav tm="0">
                                          <p:val>
                                            <p:fltVal val="0"/>
                                          </p:val>
                                        </p:tav>
                                        <p:tav tm="100000">
                                          <p:val>
                                            <p:strVal val="#ppt_h"/>
                                          </p:val>
                                        </p:tav>
                                      </p:tavLst>
                                    </p:anim>
                                    <p:anim calcmode="lin" valueType="num">
                                      <p:cBhvr>
                                        <p:cTn id="65" dur="500" fill="hold"/>
                                        <p:tgtEl>
                                          <p:spTgt spid="67591"/>
                                        </p:tgtEl>
                                        <p:attrNameLst>
                                          <p:attrName>ppt_x</p:attrName>
                                        </p:attrNameLst>
                                      </p:cBhvr>
                                      <p:tavLst>
                                        <p:tav tm="0">
                                          <p:val>
                                            <p:fltVal val="0.5"/>
                                          </p:val>
                                        </p:tav>
                                        <p:tav tm="100000">
                                          <p:val>
                                            <p:strVal val="#ppt_x"/>
                                          </p:val>
                                        </p:tav>
                                      </p:tavLst>
                                    </p:anim>
                                    <p:anim calcmode="lin" valueType="num">
                                      <p:cBhvr>
                                        <p:cTn id="66" dur="500" fill="hold"/>
                                        <p:tgtEl>
                                          <p:spTgt spid="67591"/>
                                        </p:tgtEl>
                                        <p:attrNameLst>
                                          <p:attrName>ppt_y</p:attrName>
                                        </p:attrNameLst>
                                      </p:cBhvr>
                                      <p:tavLst>
                                        <p:tav tm="0">
                                          <p:val>
                                            <p:fltVal val="0.5"/>
                                          </p:val>
                                        </p:tav>
                                        <p:tav tm="100000">
                                          <p:val>
                                            <p:strVal val="#ppt_y"/>
                                          </p:val>
                                        </p:tav>
                                      </p:tavLst>
                                    </p:anim>
                                  </p:childTnLst>
                                  <p:subTnLst>
                                    <p:audio>
                                      <p:cMediaNode>
                                        <p:cTn display="0" masterRel="sameClick">
                                          <p:stCondLst>
                                            <p:cond evt="begin" delay="0">
                                              <p:tn val="61"/>
                                            </p:cond>
                                          </p:stCondLst>
                                          <p:endCondLst>
                                            <p:cond evt="onStopAudio" delay="0">
                                              <p:tgtEl>
                                                <p:sldTgt/>
                                              </p:tgtEl>
                                            </p:cond>
                                          </p:endCondLst>
                                        </p:cTn>
                                        <p:tgtEl>
                                          <p:sndTgt r:embed="rId4" name="whoosh.wav" builtIn="1"/>
                                        </p:tgtEl>
                                      </p:cMediaNode>
                                    </p:audio>
                                  </p:subTnLst>
                                </p:cTn>
                              </p:par>
                            </p:childTnLst>
                          </p:cTn>
                        </p:par>
                        <p:par>
                          <p:cTn id="67" fill="hold">
                            <p:stCondLst>
                              <p:cond delay="500"/>
                            </p:stCondLst>
                            <p:childTnLst>
                              <p:par>
                                <p:cTn id="68" presetID="53" presetClass="entr" presetSubtype="0" fill="hold" grpId="0" nodeType="afterEffect">
                                  <p:stCondLst>
                                    <p:cond delay="0"/>
                                  </p:stCondLst>
                                  <p:childTnLst>
                                    <p:set>
                                      <p:cBhvr>
                                        <p:cTn id="69" dur="1" fill="hold">
                                          <p:stCondLst>
                                            <p:cond delay="0"/>
                                          </p:stCondLst>
                                        </p:cTn>
                                        <p:tgtEl>
                                          <p:spTgt spid="67587">
                                            <p:txEl>
                                              <p:pRg st="7" end="7"/>
                                            </p:txEl>
                                          </p:spTgt>
                                        </p:tgtEl>
                                        <p:attrNameLst>
                                          <p:attrName>style.visibility</p:attrName>
                                        </p:attrNameLst>
                                      </p:cBhvr>
                                      <p:to>
                                        <p:strVal val="visible"/>
                                      </p:to>
                                    </p:set>
                                    <p:anim calcmode="lin" valueType="num">
                                      <p:cBhvr>
                                        <p:cTn id="70" dur="500" fill="hold"/>
                                        <p:tgtEl>
                                          <p:spTgt spid="67587">
                                            <p:txEl>
                                              <p:pRg st="7" end="7"/>
                                            </p:txEl>
                                          </p:spTgt>
                                        </p:tgtEl>
                                        <p:attrNameLst>
                                          <p:attrName>ppt_w</p:attrName>
                                        </p:attrNameLst>
                                      </p:cBhvr>
                                      <p:tavLst>
                                        <p:tav tm="0">
                                          <p:val>
                                            <p:fltVal val="0"/>
                                          </p:val>
                                        </p:tav>
                                        <p:tav tm="100000">
                                          <p:val>
                                            <p:strVal val="#ppt_w"/>
                                          </p:val>
                                        </p:tav>
                                      </p:tavLst>
                                    </p:anim>
                                    <p:anim calcmode="lin" valueType="num">
                                      <p:cBhvr>
                                        <p:cTn id="71" dur="500" fill="hold"/>
                                        <p:tgtEl>
                                          <p:spTgt spid="67587">
                                            <p:txEl>
                                              <p:pRg st="7" end="7"/>
                                            </p:txEl>
                                          </p:spTgt>
                                        </p:tgtEl>
                                        <p:attrNameLst>
                                          <p:attrName>ppt_h</p:attrName>
                                        </p:attrNameLst>
                                      </p:cBhvr>
                                      <p:tavLst>
                                        <p:tav tm="0">
                                          <p:val>
                                            <p:fltVal val="0"/>
                                          </p:val>
                                        </p:tav>
                                        <p:tav tm="100000">
                                          <p:val>
                                            <p:strVal val="#ppt_h"/>
                                          </p:val>
                                        </p:tav>
                                      </p:tavLst>
                                    </p:anim>
                                    <p:animEffect transition="in" filter="fade">
                                      <p:cBhvr>
                                        <p:cTn id="72" dur="500"/>
                                        <p:tgtEl>
                                          <p:spTgt spid="67587">
                                            <p:txEl>
                                              <p:pRg st="7" end="7"/>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23" presetClass="entr" presetSubtype="528" fill="hold" nodeType="clickEffect">
                                  <p:stCondLst>
                                    <p:cond delay="0"/>
                                  </p:stCondLst>
                                  <p:childTnLst>
                                    <p:set>
                                      <p:cBhvr>
                                        <p:cTn id="76" dur="1" fill="hold">
                                          <p:stCondLst>
                                            <p:cond delay="0"/>
                                          </p:stCondLst>
                                        </p:cTn>
                                        <p:tgtEl>
                                          <p:spTgt spid="67592"/>
                                        </p:tgtEl>
                                        <p:attrNameLst>
                                          <p:attrName>style.visibility</p:attrName>
                                        </p:attrNameLst>
                                      </p:cBhvr>
                                      <p:to>
                                        <p:strVal val="visible"/>
                                      </p:to>
                                    </p:set>
                                    <p:anim calcmode="lin" valueType="num">
                                      <p:cBhvr>
                                        <p:cTn id="77" dur="500" fill="hold"/>
                                        <p:tgtEl>
                                          <p:spTgt spid="67592"/>
                                        </p:tgtEl>
                                        <p:attrNameLst>
                                          <p:attrName>ppt_w</p:attrName>
                                        </p:attrNameLst>
                                      </p:cBhvr>
                                      <p:tavLst>
                                        <p:tav tm="0">
                                          <p:val>
                                            <p:fltVal val="0"/>
                                          </p:val>
                                        </p:tav>
                                        <p:tav tm="100000">
                                          <p:val>
                                            <p:strVal val="#ppt_w"/>
                                          </p:val>
                                        </p:tav>
                                      </p:tavLst>
                                    </p:anim>
                                    <p:anim calcmode="lin" valueType="num">
                                      <p:cBhvr>
                                        <p:cTn id="78" dur="500" fill="hold"/>
                                        <p:tgtEl>
                                          <p:spTgt spid="67592"/>
                                        </p:tgtEl>
                                        <p:attrNameLst>
                                          <p:attrName>ppt_h</p:attrName>
                                        </p:attrNameLst>
                                      </p:cBhvr>
                                      <p:tavLst>
                                        <p:tav tm="0">
                                          <p:val>
                                            <p:fltVal val="0"/>
                                          </p:val>
                                        </p:tav>
                                        <p:tav tm="100000">
                                          <p:val>
                                            <p:strVal val="#ppt_h"/>
                                          </p:val>
                                        </p:tav>
                                      </p:tavLst>
                                    </p:anim>
                                    <p:anim calcmode="lin" valueType="num">
                                      <p:cBhvr>
                                        <p:cTn id="79" dur="500" fill="hold"/>
                                        <p:tgtEl>
                                          <p:spTgt spid="67592"/>
                                        </p:tgtEl>
                                        <p:attrNameLst>
                                          <p:attrName>ppt_x</p:attrName>
                                        </p:attrNameLst>
                                      </p:cBhvr>
                                      <p:tavLst>
                                        <p:tav tm="0">
                                          <p:val>
                                            <p:fltVal val="0.5"/>
                                          </p:val>
                                        </p:tav>
                                        <p:tav tm="100000">
                                          <p:val>
                                            <p:strVal val="#ppt_x"/>
                                          </p:val>
                                        </p:tav>
                                      </p:tavLst>
                                    </p:anim>
                                    <p:anim calcmode="lin" valueType="num">
                                      <p:cBhvr>
                                        <p:cTn id="80" dur="500" fill="hold"/>
                                        <p:tgtEl>
                                          <p:spTgt spid="67592"/>
                                        </p:tgtEl>
                                        <p:attrNameLst>
                                          <p:attrName>ppt_y</p:attrName>
                                        </p:attrNameLst>
                                      </p:cBhvr>
                                      <p:tavLst>
                                        <p:tav tm="0">
                                          <p:val>
                                            <p:fltVal val="0.5"/>
                                          </p:val>
                                        </p:tav>
                                        <p:tav tm="100000">
                                          <p:val>
                                            <p:strVal val="#ppt_y"/>
                                          </p:val>
                                        </p:tav>
                                      </p:tavLst>
                                    </p:anim>
                                  </p:childTnLst>
                                  <p:subTnLst>
                                    <p:audio>
                                      <p:cMediaNode>
                                        <p:cTn display="0" masterRel="sameClick">
                                          <p:stCondLst>
                                            <p:cond evt="begin" delay="0">
                                              <p:tn val="75"/>
                                            </p:cond>
                                          </p:stCondLst>
                                          <p:endCondLst>
                                            <p:cond evt="onStopAudio" delay="0">
                                              <p:tgtEl>
                                                <p:sldTgt/>
                                              </p:tgtEl>
                                            </p:cond>
                                          </p:endCondLst>
                                        </p:cTn>
                                        <p:tgtEl>
                                          <p:sndTgt r:embed="rId4" name="whoosh.wav" builtIn="1"/>
                                        </p:tgtEl>
                                      </p:cMediaNode>
                                    </p:audio>
                                  </p:subTnLst>
                                </p:cTn>
                              </p:par>
                            </p:childTnLst>
                          </p:cTn>
                        </p:par>
                        <p:par>
                          <p:cTn id="81" fill="hold">
                            <p:stCondLst>
                              <p:cond delay="500"/>
                            </p:stCondLst>
                            <p:childTnLst>
                              <p:par>
                                <p:cTn id="82" presetID="53" presetClass="entr" presetSubtype="0" fill="hold" grpId="0" nodeType="afterEffect">
                                  <p:stCondLst>
                                    <p:cond delay="0"/>
                                  </p:stCondLst>
                                  <p:childTnLst>
                                    <p:set>
                                      <p:cBhvr>
                                        <p:cTn id="83" dur="1" fill="hold">
                                          <p:stCondLst>
                                            <p:cond delay="0"/>
                                          </p:stCondLst>
                                        </p:cTn>
                                        <p:tgtEl>
                                          <p:spTgt spid="67587">
                                            <p:txEl>
                                              <p:pRg st="9" end="9"/>
                                            </p:txEl>
                                          </p:spTgt>
                                        </p:tgtEl>
                                        <p:attrNameLst>
                                          <p:attrName>style.visibility</p:attrName>
                                        </p:attrNameLst>
                                      </p:cBhvr>
                                      <p:to>
                                        <p:strVal val="visible"/>
                                      </p:to>
                                    </p:set>
                                    <p:anim calcmode="lin" valueType="num">
                                      <p:cBhvr>
                                        <p:cTn id="84" dur="500" fill="hold"/>
                                        <p:tgtEl>
                                          <p:spTgt spid="67587">
                                            <p:txEl>
                                              <p:pRg st="9" end="9"/>
                                            </p:txEl>
                                          </p:spTgt>
                                        </p:tgtEl>
                                        <p:attrNameLst>
                                          <p:attrName>ppt_w</p:attrName>
                                        </p:attrNameLst>
                                      </p:cBhvr>
                                      <p:tavLst>
                                        <p:tav tm="0">
                                          <p:val>
                                            <p:fltVal val="0"/>
                                          </p:val>
                                        </p:tav>
                                        <p:tav tm="100000">
                                          <p:val>
                                            <p:strVal val="#ppt_w"/>
                                          </p:val>
                                        </p:tav>
                                      </p:tavLst>
                                    </p:anim>
                                    <p:anim calcmode="lin" valueType="num">
                                      <p:cBhvr>
                                        <p:cTn id="85" dur="500" fill="hold"/>
                                        <p:tgtEl>
                                          <p:spTgt spid="67587">
                                            <p:txEl>
                                              <p:pRg st="9" end="9"/>
                                            </p:txEl>
                                          </p:spTgt>
                                        </p:tgtEl>
                                        <p:attrNameLst>
                                          <p:attrName>ppt_h</p:attrName>
                                        </p:attrNameLst>
                                      </p:cBhvr>
                                      <p:tavLst>
                                        <p:tav tm="0">
                                          <p:val>
                                            <p:fltVal val="0"/>
                                          </p:val>
                                        </p:tav>
                                        <p:tav tm="100000">
                                          <p:val>
                                            <p:strVal val="#ppt_h"/>
                                          </p:val>
                                        </p:tav>
                                      </p:tavLst>
                                    </p:anim>
                                    <p:animEffect transition="in" filter="fade">
                                      <p:cBhvr>
                                        <p:cTn id="86" dur="500"/>
                                        <p:tgtEl>
                                          <p:spTgt spid="67587">
                                            <p:txEl>
                                              <p:pRg st="9" end="9"/>
                                            </p:txEl>
                                          </p:spTgt>
                                        </p:tgtEl>
                                      </p:cBhvr>
                                    </p:animEffect>
                                  </p:childTnLst>
                                </p:cTn>
                              </p:par>
                            </p:childTnLst>
                          </p:cTn>
                        </p:par>
                      </p:childTnLst>
                    </p:cTn>
                  </p:par>
                  <p:par>
                    <p:cTn id="87" fill="hold">
                      <p:stCondLst>
                        <p:cond delay="indefinite"/>
                      </p:stCondLst>
                      <p:childTnLst>
                        <p:par>
                          <p:cTn id="88" fill="hold">
                            <p:stCondLst>
                              <p:cond delay="0"/>
                            </p:stCondLst>
                            <p:childTnLst>
                              <p:par>
                                <p:cTn id="89" presetID="23" presetClass="entr" presetSubtype="528" fill="hold" nodeType="clickEffect">
                                  <p:stCondLst>
                                    <p:cond delay="0"/>
                                  </p:stCondLst>
                                  <p:childTnLst>
                                    <p:set>
                                      <p:cBhvr>
                                        <p:cTn id="90" dur="1" fill="hold">
                                          <p:stCondLst>
                                            <p:cond delay="0"/>
                                          </p:stCondLst>
                                        </p:cTn>
                                        <p:tgtEl>
                                          <p:spTgt spid="67593"/>
                                        </p:tgtEl>
                                        <p:attrNameLst>
                                          <p:attrName>style.visibility</p:attrName>
                                        </p:attrNameLst>
                                      </p:cBhvr>
                                      <p:to>
                                        <p:strVal val="visible"/>
                                      </p:to>
                                    </p:set>
                                    <p:anim calcmode="lin" valueType="num">
                                      <p:cBhvr>
                                        <p:cTn id="91" dur="500" fill="hold"/>
                                        <p:tgtEl>
                                          <p:spTgt spid="67593"/>
                                        </p:tgtEl>
                                        <p:attrNameLst>
                                          <p:attrName>ppt_w</p:attrName>
                                        </p:attrNameLst>
                                      </p:cBhvr>
                                      <p:tavLst>
                                        <p:tav tm="0">
                                          <p:val>
                                            <p:fltVal val="0"/>
                                          </p:val>
                                        </p:tav>
                                        <p:tav tm="100000">
                                          <p:val>
                                            <p:strVal val="#ppt_w"/>
                                          </p:val>
                                        </p:tav>
                                      </p:tavLst>
                                    </p:anim>
                                    <p:anim calcmode="lin" valueType="num">
                                      <p:cBhvr>
                                        <p:cTn id="92" dur="500" fill="hold"/>
                                        <p:tgtEl>
                                          <p:spTgt spid="67593"/>
                                        </p:tgtEl>
                                        <p:attrNameLst>
                                          <p:attrName>ppt_h</p:attrName>
                                        </p:attrNameLst>
                                      </p:cBhvr>
                                      <p:tavLst>
                                        <p:tav tm="0">
                                          <p:val>
                                            <p:fltVal val="0"/>
                                          </p:val>
                                        </p:tav>
                                        <p:tav tm="100000">
                                          <p:val>
                                            <p:strVal val="#ppt_h"/>
                                          </p:val>
                                        </p:tav>
                                      </p:tavLst>
                                    </p:anim>
                                    <p:anim calcmode="lin" valueType="num">
                                      <p:cBhvr>
                                        <p:cTn id="93" dur="500" fill="hold"/>
                                        <p:tgtEl>
                                          <p:spTgt spid="67593"/>
                                        </p:tgtEl>
                                        <p:attrNameLst>
                                          <p:attrName>ppt_x</p:attrName>
                                        </p:attrNameLst>
                                      </p:cBhvr>
                                      <p:tavLst>
                                        <p:tav tm="0">
                                          <p:val>
                                            <p:fltVal val="0.5"/>
                                          </p:val>
                                        </p:tav>
                                        <p:tav tm="100000">
                                          <p:val>
                                            <p:strVal val="#ppt_x"/>
                                          </p:val>
                                        </p:tav>
                                      </p:tavLst>
                                    </p:anim>
                                    <p:anim calcmode="lin" valueType="num">
                                      <p:cBhvr>
                                        <p:cTn id="94" dur="500" fill="hold"/>
                                        <p:tgtEl>
                                          <p:spTgt spid="67593"/>
                                        </p:tgtEl>
                                        <p:attrNameLst>
                                          <p:attrName>ppt_y</p:attrName>
                                        </p:attrNameLst>
                                      </p:cBhvr>
                                      <p:tavLst>
                                        <p:tav tm="0">
                                          <p:val>
                                            <p:fltVal val="0.5"/>
                                          </p:val>
                                        </p:tav>
                                        <p:tav tm="100000">
                                          <p:val>
                                            <p:strVal val="#ppt_y"/>
                                          </p:val>
                                        </p:tav>
                                      </p:tavLst>
                                    </p:anim>
                                  </p:childTnLst>
                                  <p:subTnLst>
                                    <p:audio>
                                      <p:cMediaNode>
                                        <p:cTn display="0" masterRel="sameClick">
                                          <p:stCondLst>
                                            <p:cond evt="begin" delay="0">
                                              <p:tn val="89"/>
                                            </p:cond>
                                          </p:stCondLst>
                                          <p:endCondLst>
                                            <p:cond evt="onStopAudio" delay="0">
                                              <p:tgtEl>
                                                <p:sldTgt/>
                                              </p:tgtEl>
                                            </p:cond>
                                          </p:endCondLst>
                                        </p:cTn>
                                        <p:tgtEl>
                                          <p:sndTgt r:embed="rId4" name="whoosh.wav" builtIn="1"/>
                                        </p:tgtEl>
                                      </p:cMediaNode>
                                    </p:audio>
                                  </p:subTnLst>
                                </p:cTn>
                              </p:par>
                            </p:childTnLst>
                          </p:cTn>
                        </p:par>
                        <p:par>
                          <p:cTn id="95" fill="hold">
                            <p:stCondLst>
                              <p:cond delay="500"/>
                            </p:stCondLst>
                            <p:childTnLst>
                              <p:par>
                                <p:cTn id="96" presetID="53" presetClass="entr" presetSubtype="0" fill="hold" grpId="0" nodeType="afterEffect">
                                  <p:stCondLst>
                                    <p:cond delay="0"/>
                                  </p:stCondLst>
                                  <p:childTnLst>
                                    <p:set>
                                      <p:cBhvr>
                                        <p:cTn id="97" dur="1" fill="hold">
                                          <p:stCondLst>
                                            <p:cond delay="0"/>
                                          </p:stCondLst>
                                        </p:cTn>
                                        <p:tgtEl>
                                          <p:spTgt spid="67587">
                                            <p:txEl>
                                              <p:pRg st="11" end="11"/>
                                            </p:txEl>
                                          </p:spTgt>
                                        </p:tgtEl>
                                        <p:attrNameLst>
                                          <p:attrName>style.visibility</p:attrName>
                                        </p:attrNameLst>
                                      </p:cBhvr>
                                      <p:to>
                                        <p:strVal val="visible"/>
                                      </p:to>
                                    </p:set>
                                    <p:anim calcmode="lin" valueType="num">
                                      <p:cBhvr>
                                        <p:cTn id="98" dur="500" fill="hold"/>
                                        <p:tgtEl>
                                          <p:spTgt spid="67587">
                                            <p:txEl>
                                              <p:pRg st="11" end="11"/>
                                            </p:txEl>
                                          </p:spTgt>
                                        </p:tgtEl>
                                        <p:attrNameLst>
                                          <p:attrName>ppt_w</p:attrName>
                                        </p:attrNameLst>
                                      </p:cBhvr>
                                      <p:tavLst>
                                        <p:tav tm="0">
                                          <p:val>
                                            <p:fltVal val="0"/>
                                          </p:val>
                                        </p:tav>
                                        <p:tav tm="100000">
                                          <p:val>
                                            <p:strVal val="#ppt_w"/>
                                          </p:val>
                                        </p:tav>
                                      </p:tavLst>
                                    </p:anim>
                                    <p:anim calcmode="lin" valueType="num">
                                      <p:cBhvr>
                                        <p:cTn id="99" dur="500" fill="hold"/>
                                        <p:tgtEl>
                                          <p:spTgt spid="67587">
                                            <p:txEl>
                                              <p:pRg st="11" end="11"/>
                                            </p:txEl>
                                          </p:spTgt>
                                        </p:tgtEl>
                                        <p:attrNameLst>
                                          <p:attrName>ppt_h</p:attrName>
                                        </p:attrNameLst>
                                      </p:cBhvr>
                                      <p:tavLst>
                                        <p:tav tm="0">
                                          <p:val>
                                            <p:fltVal val="0"/>
                                          </p:val>
                                        </p:tav>
                                        <p:tav tm="100000">
                                          <p:val>
                                            <p:strVal val="#ppt_h"/>
                                          </p:val>
                                        </p:tav>
                                      </p:tavLst>
                                    </p:anim>
                                    <p:animEffect transition="in" filter="fade">
                                      <p:cBhvr>
                                        <p:cTn id="100" dur="500"/>
                                        <p:tgtEl>
                                          <p:spTgt spid="67587">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86" grpId="0"/>
      <p:bldP spid="67587" grpId="0" uiExpand="1"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1" name="Rectangle 3"/>
          <p:cNvSpPr>
            <a:spLocks noGrp="1" noChangeArrowheads="1"/>
          </p:cNvSpPr>
          <p:nvPr>
            <p:ph type="body" idx="1"/>
          </p:nvPr>
        </p:nvSpPr>
        <p:spPr>
          <a:xfrm>
            <a:off x="1411288" y="260350"/>
            <a:ext cx="7553325" cy="6337300"/>
          </a:xfrm>
        </p:spPr>
        <p:txBody>
          <a:bodyPr/>
          <a:lstStyle/>
          <a:p>
            <a:pPr>
              <a:lnSpc>
                <a:spcPct val="90000"/>
              </a:lnSpc>
              <a:buFont typeface="Wingdings" pitchFamily="2" charset="2"/>
              <a:buNone/>
            </a:pPr>
            <a:r>
              <a:rPr lang="tr-TR"/>
              <a:t>     </a:t>
            </a:r>
            <a:r>
              <a:rPr lang="tr-TR" sz="2400">
                <a:solidFill>
                  <a:srgbClr val="6699FF"/>
                </a:solidFill>
                <a:latin typeface="Monotype Corsiva" pitchFamily="66" charset="0"/>
              </a:rPr>
              <a:t>Dersi ve çalışmayı sevin.</a:t>
            </a:r>
          </a:p>
          <a:p>
            <a:pPr>
              <a:lnSpc>
                <a:spcPct val="90000"/>
              </a:lnSpc>
              <a:buFont typeface="Wingdings" pitchFamily="2" charset="2"/>
              <a:buNone/>
            </a:pPr>
            <a:endParaRPr lang="tr-TR" sz="2400">
              <a:solidFill>
                <a:srgbClr val="6699FF"/>
              </a:solidFill>
              <a:latin typeface="Monotype Corsiva" pitchFamily="66" charset="0"/>
            </a:endParaRPr>
          </a:p>
          <a:p>
            <a:pPr>
              <a:lnSpc>
                <a:spcPct val="90000"/>
              </a:lnSpc>
              <a:buFont typeface="Wingdings" pitchFamily="2" charset="2"/>
              <a:buNone/>
            </a:pPr>
            <a:r>
              <a:rPr lang="tr-TR" sz="2400">
                <a:solidFill>
                  <a:srgbClr val="6699FF"/>
                </a:solidFill>
                <a:latin typeface="Monotype Corsiva" pitchFamily="66" charset="0"/>
              </a:rPr>
              <a:t>         Somut hedeflere kilitlenin.</a:t>
            </a:r>
          </a:p>
          <a:p>
            <a:pPr>
              <a:lnSpc>
                <a:spcPct val="90000"/>
              </a:lnSpc>
              <a:buFont typeface="Wingdings" pitchFamily="2" charset="2"/>
              <a:buNone/>
            </a:pPr>
            <a:endParaRPr lang="tr-TR" sz="2400">
              <a:solidFill>
                <a:srgbClr val="6699FF"/>
              </a:solidFill>
              <a:latin typeface="Monotype Corsiva" pitchFamily="66" charset="0"/>
            </a:endParaRPr>
          </a:p>
          <a:p>
            <a:pPr>
              <a:lnSpc>
                <a:spcPct val="90000"/>
              </a:lnSpc>
              <a:buFont typeface="Wingdings" pitchFamily="2" charset="2"/>
              <a:buNone/>
            </a:pPr>
            <a:r>
              <a:rPr lang="tr-TR" sz="2400">
                <a:solidFill>
                  <a:srgbClr val="6699FF"/>
                </a:solidFill>
                <a:latin typeface="Monotype Corsiva" pitchFamily="66" charset="0"/>
              </a:rPr>
              <a:t>        Mazeretlere sığınmayın.</a:t>
            </a:r>
          </a:p>
          <a:p>
            <a:pPr>
              <a:lnSpc>
                <a:spcPct val="90000"/>
              </a:lnSpc>
              <a:buFont typeface="Wingdings" pitchFamily="2" charset="2"/>
              <a:buNone/>
            </a:pPr>
            <a:endParaRPr lang="tr-TR" sz="2400">
              <a:solidFill>
                <a:srgbClr val="6699FF"/>
              </a:solidFill>
              <a:latin typeface="Monotype Corsiva" pitchFamily="66" charset="0"/>
            </a:endParaRPr>
          </a:p>
          <a:p>
            <a:pPr>
              <a:lnSpc>
                <a:spcPct val="90000"/>
              </a:lnSpc>
              <a:buFont typeface="Wingdings" pitchFamily="2" charset="2"/>
              <a:buNone/>
            </a:pPr>
            <a:r>
              <a:rPr lang="tr-TR" sz="2400">
                <a:solidFill>
                  <a:srgbClr val="6699FF"/>
                </a:solidFill>
                <a:latin typeface="Monotype Corsiva" pitchFamily="66" charset="0"/>
              </a:rPr>
              <a:t>        Moralinizi bozmayın.</a:t>
            </a:r>
          </a:p>
          <a:p>
            <a:pPr>
              <a:lnSpc>
                <a:spcPct val="90000"/>
              </a:lnSpc>
              <a:buFont typeface="Wingdings" pitchFamily="2" charset="2"/>
              <a:buNone/>
            </a:pPr>
            <a:endParaRPr lang="tr-TR" sz="2400">
              <a:solidFill>
                <a:srgbClr val="6699FF"/>
              </a:solidFill>
              <a:latin typeface="Monotype Corsiva" pitchFamily="66" charset="0"/>
            </a:endParaRPr>
          </a:p>
          <a:p>
            <a:pPr>
              <a:lnSpc>
                <a:spcPct val="90000"/>
              </a:lnSpc>
              <a:buFont typeface="Wingdings" pitchFamily="2" charset="2"/>
              <a:buNone/>
            </a:pPr>
            <a:r>
              <a:rPr lang="tr-TR" sz="2400">
                <a:solidFill>
                  <a:srgbClr val="6699FF"/>
                </a:solidFill>
                <a:latin typeface="Monotype Corsiva" pitchFamily="66" charset="0"/>
              </a:rPr>
              <a:t>        Başarısız olmaktan korkmayın.</a:t>
            </a:r>
          </a:p>
          <a:p>
            <a:pPr>
              <a:lnSpc>
                <a:spcPct val="90000"/>
              </a:lnSpc>
              <a:buFont typeface="Wingdings" pitchFamily="2" charset="2"/>
              <a:buNone/>
            </a:pPr>
            <a:endParaRPr lang="tr-TR" sz="2400">
              <a:solidFill>
                <a:srgbClr val="6699FF"/>
              </a:solidFill>
              <a:latin typeface="Monotype Corsiva" pitchFamily="66" charset="0"/>
            </a:endParaRPr>
          </a:p>
          <a:p>
            <a:pPr>
              <a:lnSpc>
                <a:spcPct val="90000"/>
              </a:lnSpc>
              <a:buFont typeface="Wingdings" pitchFamily="2" charset="2"/>
              <a:buNone/>
            </a:pPr>
            <a:r>
              <a:rPr lang="tr-TR" sz="2400">
                <a:solidFill>
                  <a:srgbClr val="6699FF"/>
                </a:solidFill>
                <a:latin typeface="Monotype Corsiva" pitchFamily="66" charset="0"/>
              </a:rPr>
              <a:t>        Kendinize ödül verin.</a:t>
            </a:r>
          </a:p>
          <a:p>
            <a:pPr>
              <a:lnSpc>
                <a:spcPct val="90000"/>
              </a:lnSpc>
              <a:buFont typeface="Wingdings" pitchFamily="2" charset="2"/>
              <a:buNone/>
            </a:pPr>
            <a:r>
              <a:rPr lang="tr-TR" sz="2400">
                <a:solidFill>
                  <a:srgbClr val="6699FF"/>
                </a:solidFill>
                <a:latin typeface="Monotype Corsiva" pitchFamily="66" charset="0"/>
              </a:rPr>
              <a:t> </a:t>
            </a:r>
          </a:p>
          <a:p>
            <a:pPr>
              <a:lnSpc>
                <a:spcPct val="90000"/>
              </a:lnSpc>
              <a:buFont typeface="Wingdings" pitchFamily="2" charset="2"/>
              <a:buNone/>
            </a:pPr>
            <a:r>
              <a:rPr lang="tr-TR" sz="2400">
                <a:solidFill>
                  <a:srgbClr val="6699FF"/>
                </a:solidFill>
                <a:latin typeface="Monotype Corsiva" pitchFamily="66" charset="0"/>
              </a:rPr>
              <a:t>        Okuyun.</a:t>
            </a:r>
          </a:p>
          <a:p>
            <a:pPr>
              <a:lnSpc>
                <a:spcPct val="90000"/>
              </a:lnSpc>
              <a:buFont typeface="Wingdings" pitchFamily="2" charset="2"/>
              <a:buNone/>
            </a:pPr>
            <a:r>
              <a:rPr lang="tr-TR" sz="2400">
                <a:solidFill>
                  <a:srgbClr val="6699FF"/>
                </a:solidFill>
                <a:latin typeface="Monotype Corsiva" pitchFamily="66" charset="0"/>
              </a:rPr>
              <a:t>       </a:t>
            </a:r>
          </a:p>
          <a:p>
            <a:pPr>
              <a:lnSpc>
                <a:spcPct val="90000"/>
              </a:lnSpc>
              <a:buFont typeface="Wingdings" pitchFamily="2" charset="2"/>
              <a:buNone/>
            </a:pPr>
            <a:r>
              <a:rPr lang="tr-TR" sz="2400">
                <a:solidFill>
                  <a:srgbClr val="6699FF"/>
                </a:solidFill>
                <a:latin typeface="Monotype Corsiva" pitchFamily="66" charset="0"/>
              </a:rPr>
              <a:t>        İsteyin ve azimli olun.</a:t>
            </a:r>
          </a:p>
        </p:txBody>
      </p:sp>
      <p:pic>
        <p:nvPicPr>
          <p:cNvPr id="68613" name="Picture 5" descr="ONAYIMI"/>
          <p:cNvPicPr>
            <a:picLocks noChangeAspect="1" noChangeArrowheads="1"/>
          </p:cNvPicPr>
          <p:nvPr/>
        </p:nvPicPr>
        <p:blipFill>
          <a:blip r:embed="rId4"/>
          <a:srcRect/>
          <a:stretch>
            <a:fillRect/>
          </a:stretch>
        </p:blipFill>
        <p:spPr bwMode="auto">
          <a:xfrm>
            <a:off x="1476375" y="260350"/>
            <a:ext cx="442913" cy="504825"/>
          </a:xfrm>
          <a:prstGeom prst="rect">
            <a:avLst/>
          </a:prstGeom>
          <a:noFill/>
        </p:spPr>
      </p:pic>
      <p:pic>
        <p:nvPicPr>
          <p:cNvPr id="68614" name="Picture 6" descr="ONAYIMI"/>
          <p:cNvPicPr>
            <a:picLocks noChangeAspect="1" noChangeArrowheads="1"/>
          </p:cNvPicPr>
          <p:nvPr/>
        </p:nvPicPr>
        <p:blipFill>
          <a:blip r:embed="rId4"/>
          <a:srcRect/>
          <a:stretch>
            <a:fillRect/>
          </a:stretch>
        </p:blipFill>
        <p:spPr bwMode="auto">
          <a:xfrm>
            <a:off x="1476375" y="1125538"/>
            <a:ext cx="442913" cy="504825"/>
          </a:xfrm>
          <a:prstGeom prst="rect">
            <a:avLst/>
          </a:prstGeom>
          <a:noFill/>
        </p:spPr>
      </p:pic>
      <p:pic>
        <p:nvPicPr>
          <p:cNvPr id="68615" name="Picture 7" descr="ONAYIMI"/>
          <p:cNvPicPr>
            <a:picLocks noChangeAspect="1" noChangeArrowheads="1"/>
          </p:cNvPicPr>
          <p:nvPr/>
        </p:nvPicPr>
        <p:blipFill>
          <a:blip r:embed="rId4"/>
          <a:srcRect/>
          <a:stretch>
            <a:fillRect/>
          </a:stretch>
        </p:blipFill>
        <p:spPr bwMode="auto">
          <a:xfrm>
            <a:off x="1476375" y="1916113"/>
            <a:ext cx="442913" cy="504825"/>
          </a:xfrm>
          <a:prstGeom prst="rect">
            <a:avLst/>
          </a:prstGeom>
          <a:noFill/>
        </p:spPr>
      </p:pic>
      <p:pic>
        <p:nvPicPr>
          <p:cNvPr id="68616" name="Picture 8" descr="ONAYIMI"/>
          <p:cNvPicPr>
            <a:picLocks noChangeAspect="1" noChangeArrowheads="1"/>
          </p:cNvPicPr>
          <p:nvPr/>
        </p:nvPicPr>
        <p:blipFill>
          <a:blip r:embed="rId4"/>
          <a:srcRect/>
          <a:stretch>
            <a:fillRect/>
          </a:stretch>
        </p:blipFill>
        <p:spPr bwMode="auto">
          <a:xfrm>
            <a:off x="1476375" y="2708275"/>
            <a:ext cx="442913" cy="504825"/>
          </a:xfrm>
          <a:prstGeom prst="rect">
            <a:avLst/>
          </a:prstGeom>
          <a:noFill/>
        </p:spPr>
      </p:pic>
      <p:pic>
        <p:nvPicPr>
          <p:cNvPr id="68617" name="Picture 9" descr="ONAYIMI"/>
          <p:cNvPicPr>
            <a:picLocks noChangeAspect="1" noChangeArrowheads="1"/>
          </p:cNvPicPr>
          <p:nvPr/>
        </p:nvPicPr>
        <p:blipFill>
          <a:blip r:embed="rId4"/>
          <a:srcRect/>
          <a:stretch>
            <a:fillRect/>
          </a:stretch>
        </p:blipFill>
        <p:spPr bwMode="auto">
          <a:xfrm>
            <a:off x="1476375" y="3500438"/>
            <a:ext cx="442913" cy="504825"/>
          </a:xfrm>
          <a:prstGeom prst="rect">
            <a:avLst/>
          </a:prstGeom>
          <a:noFill/>
        </p:spPr>
      </p:pic>
      <p:pic>
        <p:nvPicPr>
          <p:cNvPr id="68618" name="Picture 10" descr="ONAYIMI"/>
          <p:cNvPicPr>
            <a:picLocks noChangeAspect="1" noChangeArrowheads="1"/>
          </p:cNvPicPr>
          <p:nvPr/>
        </p:nvPicPr>
        <p:blipFill>
          <a:blip r:embed="rId4"/>
          <a:srcRect/>
          <a:stretch>
            <a:fillRect/>
          </a:stretch>
        </p:blipFill>
        <p:spPr bwMode="auto">
          <a:xfrm>
            <a:off x="1476375" y="4292600"/>
            <a:ext cx="442913" cy="504825"/>
          </a:xfrm>
          <a:prstGeom prst="rect">
            <a:avLst/>
          </a:prstGeom>
          <a:noFill/>
        </p:spPr>
      </p:pic>
      <p:pic>
        <p:nvPicPr>
          <p:cNvPr id="68619" name="Picture 11" descr="ONAYIMI"/>
          <p:cNvPicPr>
            <a:picLocks noChangeAspect="1" noChangeArrowheads="1"/>
          </p:cNvPicPr>
          <p:nvPr/>
        </p:nvPicPr>
        <p:blipFill>
          <a:blip r:embed="rId4"/>
          <a:srcRect/>
          <a:stretch>
            <a:fillRect/>
          </a:stretch>
        </p:blipFill>
        <p:spPr bwMode="auto">
          <a:xfrm>
            <a:off x="1476375" y="5084763"/>
            <a:ext cx="442913" cy="504825"/>
          </a:xfrm>
          <a:prstGeom prst="rect">
            <a:avLst/>
          </a:prstGeom>
          <a:noFill/>
        </p:spPr>
      </p:pic>
      <p:pic>
        <p:nvPicPr>
          <p:cNvPr id="68620" name="Picture 12" descr="ONAYIMI"/>
          <p:cNvPicPr>
            <a:picLocks noChangeAspect="1" noChangeArrowheads="1"/>
          </p:cNvPicPr>
          <p:nvPr/>
        </p:nvPicPr>
        <p:blipFill>
          <a:blip r:embed="rId4"/>
          <a:srcRect/>
          <a:stretch>
            <a:fillRect/>
          </a:stretch>
        </p:blipFill>
        <p:spPr bwMode="auto">
          <a:xfrm>
            <a:off x="1465263" y="5876925"/>
            <a:ext cx="442912" cy="504825"/>
          </a:xfrm>
          <a:prstGeom prst="rect">
            <a:avLst/>
          </a:prstGeom>
          <a:noFill/>
        </p:spPr>
      </p:pic>
    </p:spTree>
  </p:cSld>
  <p:clrMapOvr>
    <a:masterClrMapping/>
  </p:clrMapOvr>
  <p:transition>
    <p:checker/>
    <p:sndAc>
      <p:stSnd>
        <p:snd r:embed="rId2" name="chimes.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528" fill="hold" nodeType="clickEffect">
                                  <p:stCondLst>
                                    <p:cond delay="0"/>
                                  </p:stCondLst>
                                  <p:childTnLst>
                                    <p:set>
                                      <p:cBhvr>
                                        <p:cTn id="6" dur="1" fill="hold">
                                          <p:stCondLst>
                                            <p:cond delay="0"/>
                                          </p:stCondLst>
                                        </p:cTn>
                                        <p:tgtEl>
                                          <p:spTgt spid="68613"/>
                                        </p:tgtEl>
                                        <p:attrNameLst>
                                          <p:attrName>style.visibility</p:attrName>
                                        </p:attrNameLst>
                                      </p:cBhvr>
                                      <p:to>
                                        <p:strVal val="visible"/>
                                      </p:to>
                                    </p:set>
                                    <p:anim calcmode="lin" valueType="num">
                                      <p:cBhvr>
                                        <p:cTn id="7" dur="500" fill="hold"/>
                                        <p:tgtEl>
                                          <p:spTgt spid="68613"/>
                                        </p:tgtEl>
                                        <p:attrNameLst>
                                          <p:attrName>ppt_w</p:attrName>
                                        </p:attrNameLst>
                                      </p:cBhvr>
                                      <p:tavLst>
                                        <p:tav tm="0">
                                          <p:val>
                                            <p:fltVal val="0"/>
                                          </p:val>
                                        </p:tav>
                                        <p:tav tm="100000">
                                          <p:val>
                                            <p:strVal val="#ppt_w"/>
                                          </p:val>
                                        </p:tav>
                                      </p:tavLst>
                                    </p:anim>
                                    <p:anim calcmode="lin" valueType="num">
                                      <p:cBhvr>
                                        <p:cTn id="8" dur="500" fill="hold"/>
                                        <p:tgtEl>
                                          <p:spTgt spid="68613"/>
                                        </p:tgtEl>
                                        <p:attrNameLst>
                                          <p:attrName>ppt_h</p:attrName>
                                        </p:attrNameLst>
                                      </p:cBhvr>
                                      <p:tavLst>
                                        <p:tav tm="0">
                                          <p:val>
                                            <p:fltVal val="0"/>
                                          </p:val>
                                        </p:tav>
                                        <p:tav tm="100000">
                                          <p:val>
                                            <p:strVal val="#ppt_h"/>
                                          </p:val>
                                        </p:tav>
                                      </p:tavLst>
                                    </p:anim>
                                    <p:anim calcmode="lin" valueType="num">
                                      <p:cBhvr>
                                        <p:cTn id="9" dur="500" fill="hold"/>
                                        <p:tgtEl>
                                          <p:spTgt spid="68613"/>
                                        </p:tgtEl>
                                        <p:attrNameLst>
                                          <p:attrName>ppt_x</p:attrName>
                                        </p:attrNameLst>
                                      </p:cBhvr>
                                      <p:tavLst>
                                        <p:tav tm="0">
                                          <p:val>
                                            <p:fltVal val="0.5"/>
                                          </p:val>
                                        </p:tav>
                                        <p:tav tm="100000">
                                          <p:val>
                                            <p:strVal val="#ppt_x"/>
                                          </p:val>
                                        </p:tav>
                                      </p:tavLst>
                                    </p:anim>
                                    <p:anim calcmode="lin" valueType="num">
                                      <p:cBhvr>
                                        <p:cTn id="10" dur="500" fill="hold"/>
                                        <p:tgtEl>
                                          <p:spTgt spid="68613"/>
                                        </p:tgtEl>
                                        <p:attrNameLst>
                                          <p:attrName>ppt_y</p:attrName>
                                        </p:attrNameLst>
                                      </p:cBhvr>
                                      <p:tavLst>
                                        <p:tav tm="0">
                                          <p:val>
                                            <p:fltVal val="0.5"/>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wav" builtIn="1"/>
                                        </p:tgtEl>
                                      </p:cMediaNode>
                                    </p:audio>
                                  </p:subTnLst>
                                </p:cTn>
                              </p:par>
                            </p:childTnLst>
                          </p:cTn>
                        </p:par>
                        <p:par>
                          <p:cTn id="11" fill="hold">
                            <p:stCondLst>
                              <p:cond delay="500"/>
                            </p:stCondLst>
                            <p:childTnLst>
                              <p:par>
                                <p:cTn id="12" presetID="53" presetClass="entr" presetSubtype="0" fill="hold" grpId="0" nodeType="afterEffect">
                                  <p:stCondLst>
                                    <p:cond delay="0"/>
                                  </p:stCondLst>
                                  <p:childTnLst>
                                    <p:set>
                                      <p:cBhvr>
                                        <p:cTn id="13" dur="1" fill="hold">
                                          <p:stCondLst>
                                            <p:cond delay="0"/>
                                          </p:stCondLst>
                                        </p:cTn>
                                        <p:tgtEl>
                                          <p:spTgt spid="68611">
                                            <p:txEl>
                                              <p:pRg st="0" end="0"/>
                                            </p:txEl>
                                          </p:spTgt>
                                        </p:tgtEl>
                                        <p:attrNameLst>
                                          <p:attrName>style.visibility</p:attrName>
                                        </p:attrNameLst>
                                      </p:cBhvr>
                                      <p:to>
                                        <p:strVal val="visible"/>
                                      </p:to>
                                    </p:set>
                                    <p:anim calcmode="lin" valueType="num">
                                      <p:cBhvr>
                                        <p:cTn id="14" dur="500" fill="hold"/>
                                        <p:tgtEl>
                                          <p:spTgt spid="68611">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68611">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68611">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3" presetClass="entr" presetSubtype="528" fill="hold" nodeType="clickEffect">
                                  <p:stCondLst>
                                    <p:cond delay="0"/>
                                  </p:stCondLst>
                                  <p:childTnLst>
                                    <p:set>
                                      <p:cBhvr>
                                        <p:cTn id="20" dur="1" fill="hold">
                                          <p:stCondLst>
                                            <p:cond delay="0"/>
                                          </p:stCondLst>
                                        </p:cTn>
                                        <p:tgtEl>
                                          <p:spTgt spid="68614"/>
                                        </p:tgtEl>
                                        <p:attrNameLst>
                                          <p:attrName>style.visibility</p:attrName>
                                        </p:attrNameLst>
                                      </p:cBhvr>
                                      <p:to>
                                        <p:strVal val="visible"/>
                                      </p:to>
                                    </p:set>
                                    <p:anim calcmode="lin" valueType="num">
                                      <p:cBhvr>
                                        <p:cTn id="21" dur="500" fill="hold"/>
                                        <p:tgtEl>
                                          <p:spTgt spid="68614"/>
                                        </p:tgtEl>
                                        <p:attrNameLst>
                                          <p:attrName>ppt_w</p:attrName>
                                        </p:attrNameLst>
                                      </p:cBhvr>
                                      <p:tavLst>
                                        <p:tav tm="0">
                                          <p:val>
                                            <p:fltVal val="0"/>
                                          </p:val>
                                        </p:tav>
                                        <p:tav tm="100000">
                                          <p:val>
                                            <p:strVal val="#ppt_w"/>
                                          </p:val>
                                        </p:tav>
                                      </p:tavLst>
                                    </p:anim>
                                    <p:anim calcmode="lin" valueType="num">
                                      <p:cBhvr>
                                        <p:cTn id="22" dur="500" fill="hold"/>
                                        <p:tgtEl>
                                          <p:spTgt spid="68614"/>
                                        </p:tgtEl>
                                        <p:attrNameLst>
                                          <p:attrName>ppt_h</p:attrName>
                                        </p:attrNameLst>
                                      </p:cBhvr>
                                      <p:tavLst>
                                        <p:tav tm="0">
                                          <p:val>
                                            <p:fltVal val="0"/>
                                          </p:val>
                                        </p:tav>
                                        <p:tav tm="100000">
                                          <p:val>
                                            <p:strVal val="#ppt_h"/>
                                          </p:val>
                                        </p:tav>
                                      </p:tavLst>
                                    </p:anim>
                                    <p:anim calcmode="lin" valueType="num">
                                      <p:cBhvr>
                                        <p:cTn id="23" dur="500" fill="hold"/>
                                        <p:tgtEl>
                                          <p:spTgt spid="68614"/>
                                        </p:tgtEl>
                                        <p:attrNameLst>
                                          <p:attrName>ppt_x</p:attrName>
                                        </p:attrNameLst>
                                      </p:cBhvr>
                                      <p:tavLst>
                                        <p:tav tm="0">
                                          <p:val>
                                            <p:fltVal val="0.5"/>
                                          </p:val>
                                        </p:tav>
                                        <p:tav tm="100000">
                                          <p:val>
                                            <p:strVal val="#ppt_x"/>
                                          </p:val>
                                        </p:tav>
                                      </p:tavLst>
                                    </p:anim>
                                    <p:anim calcmode="lin" valueType="num">
                                      <p:cBhvr>
                                        <p:cTn id="24" dur="500" fill="hold"/>
                                        <p:tgtEl>
                                          <p:spTgt spid="68614"/>
                                        </p:tgtEl>
                                        <p:attrNameLst>
                                          <p:attrName>ppt_y</p:attrName>
                                        </p:attrNameLst>
                                      </p:cBhvr>
                                      <p:tavLst>
                                        <p:tav tm="0">
                                          <p:val>
                                            <p:fltVal val="0.5"/>
                                          </p:val>
                                        </p:tav>
                                        <p:tav tm="100000">
                                          <p:val>
                                            <p:strVal val="#ppt_y"/>
                                          </p:val>
                                        </p:tav>
                                      </p:tavLst>
                                    </p:anim>
                                  </p:childTnLst>
                                  <p:subTnLst>
                                    <p:audio>
                                      <p:cMediaNode>
                                        <p:cTn display="0" masterRel="sameClick">
                                          <p:stCondLst>
                                            <p:cond evt="begin" delay="0">
                                              <p:tn val="19"/>
                                            </p:cond>
                                          </p:stCondLst>
                                          <p:endCondLst>
                                            <p:cond evt="onStopAudio" delay="0">
                                              <p:tgtEl>
                                                <p:sldTgt/>
                                              </p:tgtEl>
                                            </p:cond>
                                          </p:endCondLst>
                                        </p:cTn>
                                        <p:tgtEl>
                                          <p:sndTgt r:embed="rId3" name="whoosh.wav" builtIn="1"/>
                                        </p:tgtEl>
                                      </p:cMediaNode>
                                    </p:audio>
                                  </p:subTnLst>
                                </p:cTn>
                              </p:par>
                            </p:childTnLst>
                          </p:cTn>
                        </p:par>
                        <p:par>
                          <p:cTn id="25" fill="hold">
                            <p:stCondLst>
                              <p:cond delay="500"/>
                            </p:stCondLst>
                            <p:childTnLst>
                              <p:par>
                                <p:cTn id="26" presetID="53" presetClass="entr" presetSubtype="0" fill="hold" grpId="0" nodeType="afterEffect">
                                  <p:stCondLst>
                                    <p:cond delay="0"/>
                                  </p:stCondLst>
                                  <p:childTnLst>
                                    <p:set>
                                      <p:cBhvr>
                                        <p:cTn id="27" dur="1" fill="hold">
                                          <p:stCondLst>
                                            <p:cond delay="0"/>
                                          </p:stCondLst>
                                        </p:cTn>
                                        <p:tgtEl>
                                          <p:spTgt spid="68611">
                                            <p:txEl>
                                              <p:pRg st="2" end="2"/>
                                            </p:txEl>
                                          </p:spTgt>
                                        </p:tgtEl>
                                        <p:attrNameLst>
                                          <p:attrName>style.visibility</p:attrName>
                                        </p:attrNameLst>
                                      </p:cBhvr>
                                      <p:to>
                                        <p:strVal val="visible"/>
                                      </p:to>
                                    </p:set>
                                    <p:anim calcmode="lin" valueType="num">
                                      <p:cBhvr>
                                        <p:cTn id="28" dur="500" fill="hold"/>
                                        <p:tgtEl>
                                          <p:spTgt spid="68611">
                                            <p:txEl>
                                              <p:pRg st="2" end="2"/>
                                            </p:txEl>
                                          </p:spTgt>
                                        </p:tgtEl>
                                        <p:attrNameLst>
                                          <p:attrName>ppt_w</p:attrName>
                                        </p:attrNameLst>
                                      </p:cBhvr>
                                      <p:tavLst>
                                        <p:tav tm="0">
                                          <p:val>
                                            <p:fltVal val="0"/>
                                          </p:val>
                                        </p:tav>
                                        <p:tav tm="100000">
                                          <p:val>
                                            <p:strVal val="#ppt_w"/>
                                          </p:val>
                                        </p:tav>
                                      </p:tavLst>
                                    </p:anim>
                                    <p:anim calcmode="lin" valueType="num">
                                      <p:cBhvr>
                                        <p:cTn id="29" dur="500" fill="hold"/>
                                        <p:tgtEl>
                                          <p:spTgt spid="68611">
                                            <p:txEl>
                                              <p:pRg st="2" end="2"/>
                                            </p:txEl>
                                          </p:spTgt>
                                        </p:tgtEl>
                                        <p:attrNameLst>
                                          <p:attrName>ppt_h</p:attrName>
                                        </p:attrNameLst>
                                      </p:cBhvr>
                                      <p:tavLst>
                                        <p:tav tm="0">
                                          <p:val>
                                            <p:fltVal val="0"/>
                                          </p:val>
                                        </p:tav>
                                        <p:tav tm="100000">
                                          <p:val>
                                            <p:strVal val="#ppt_h"/>
                                          </p:val>
                                        </p:tav>
                                      </p:tavLst>
                                    </p:anim>
                                    <p:animEffect transition="in" filter="fade">
                                      <p:cBhvr>
                                        <p:cTn id="30" dur="500"/>
                                        <p:tgtEl>
                                          <p:spTgt spid="68611">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3" presetClass="entr" presetSubtype="528" fill="hold" nodeType="clickEffect">
                                  <p:stCondLst>
                                    <p:cond delay="0"/>
                                  </p:stCondLst>
                                  <p:childTnLst>
                                    <p:set>
                                      <p:cBhvr>
                                        <p:cTn id="34" dur="1" fill="hold">
                                          <p:stCondLst>
                                            <p:cond delay="0"/>
                                          </p:stCondLst>
                                        </p:cTn>
                                        <p:tgtEl>
                                          <p:spTgt spid="68615"/>
                                        </p:tgtEl>
                                        <p:attrNameLst>
                                          <p:attrName>style.visibility</p:attrName>
                                        </p:attrNameLst>
                                      </p:cBhvr>
                                      <p:to>
                                        <p:strVal val="visible"/>
                                      </p:to>
                                    </p:set>
                                    <p:anim calcmode="lin" valueType="num">
                                      <p:cBhvr>
                                        <p:cTn id="35" dur="500" fill="hold"/>
                                        <p:tgtEl>
                                          <p:spTgt spid="68615"/>
                                        </p:tgtEl>
                                        <p:attrNameLst>
                                          <p:attrName>ppt_w</p:attrName>
                                        </p:attrNameLst>
                                      </p:cBhvr>
                                      <p:tavLst>
                                        <p:tav tm="0">
                                          <p:val>
                                            <p:fltVal val="0"/>
                                          </p:val>
                                        </p:tav>
                                        <p:tav tm="100000">
                                          <p:val>
                                            <p:strVal val="#ppt_w"/>
                                          </p:val>
                                        </p:tav>
                                      </p:tavLst>
                                    </p:anim>
                                    <p:anim calcmode="lin" valueType="num">
                                      <p:cBhvr>
                                        <p:cTn id="36" dur="500" fill="hold"/>
                                        <p:tgtEl>
                                          <p:spTgt spid="68615"/>
                                        </p:tgtEl>
                                        <p:attrNameLst>
                                          <p:attrName>ppt_h</p:attrName>
                                        </p:attrNameLst>
                                      </p:cBhvr>
                                      <p:tavLst>
                                        <p:tav tm="0">
                                          <p:val>
                                            <p:fltVal val="0"/>
                                          </p:val>
                                        </p:tav>
                                        <p:tav tm="100000">
                                          <p:val>
                                            <p:strVal val="#ppt_h"/>
                                          </p:val>
                                        </p:tav>
                                      </p:tavLst>
                                    </p:anim>
                                    <p:anim calcmode="lin" valueType="num">
                                      <p:cBhvr>
                                        <p:cTn id="37" dur="500" fill="hold"/>
                                        <p:tgtEl>
                                          <p:spTgt spid="68615"/>
                                        </p:tgtEl>
                                        <p:attrNameLst>
                                          <p:attrName>ppt_x</p:attrName>
                                        </p:attrNameLst>
                                      </p:cBhvr>
                                      <p:tavLst>
                                        <p:tav tm="0">
                                          <p:val>
                                            <p:fltVal val="0.5"/>
                                          </p:val>
                                        </p:tav>
                                        <p:tav tm="100000">
                                          <p:val>
                                            <p:strVal val="#ppt_x"/>
                                          </p:val>
                                        </p:tav>
                                      </p:tavLst>
                                    </p:anim>
                                    <p:anim calcmode="lin" valueType="num">
                                      <p:cBhvr>
                                        <p:cTn id="38" dur="500" fill="hold"/>
                                        <p:tgtEl>
                                          <p:spTgt spid="68615"/>
                                        </p:tgtEl>
                                        <p:attrNameLst>
                                          <p:attrName>ppt_y</p:attrName>
                                        </p:attrNameLst>
                                      </p:cBhvr>
                                      <p:tavLst>
                                        <p:tav tm="0">
                                          <p:val>
                                            <p:fltVal val="0.5"/>
                                          </p:val>
                                        </p:tav>
                                        <p:tav tm="100000">
                                          <p:val>
                                            <p:strVal val="#ppt_y"/>
                                          </p:val>
                                        </p:tav>
                                      </p:tavLst>
                                    </p:anim>
                                  </p:childTnLst>
                                  <p:subTnLst>
                                    <p:audio>
                                      <p:cMediaNode>
                                        <p:cTn display="0" masterRel="sameClick">
                                          <p:stCondLst>
                                            <p:cond evt="begin" delay="0">
                                              <p:tn val="33"/>
                                            </p:cond>
                                          </p:stCondLst>
                                          <p:endCondLst>
                                            <p:cond evt="onStopAudio" delay="0">
                                              <p:tgtEl>
                                                <p:sldTgt/>
                                              </p:tgtEl>
                                            </p:cond>
                                          </p:endCondLst>
                                        </p:cTn>
                                        <p:tgtEl>
                                          <p:sndTgt r:embed="rId3" name="whoosh.wav" builtIn="1"/>
                                        </p:tgtEl>
                                      </p:cMediaNode>
                                    </p:audio>
                                  </p:subTnLst>
                                </p:cTn>
                              </p:par>
                            </p:childTnLst>
                          </p:cTn>
                        </p:par>
                        <p:par>
                          <p:cTn id="39" fill="hold">
                            <p:stCondLst>
                              <p:cond delay="500"/>
                            </p:stCondLst>
                            <p:childTnLst>
                              <p:par>
                                <p:cTn id="40" presetID="53" presetClass="entr" presetSubtype="0" fill="hold" grpId="0" nodeType="afterEffect">
                                  <p:stCondLst>
                                    <p:cond delay="0"/>
                                  </p:stCondLst>
                                  <p:childTnLst>
                                    <p:set>
                                      <p:cBhvr>
                                        <p:cTn id="41" dur="1" fill="hold">
                                          <p:stCondLst>
                                            <p:cond delay="0"/>
                                          </p:stCondLst>
                                        </p:cTn>
                                        <p:tgtEl>
                                          <p:spTgt spid="68611">
                                            <p:txEl>
                                              <p:pRg st="4" end="4"/>
                                            </p:txEl>
                                          </p:spTgt>
                                        </p:tgtEl>
                                        <p:attrNameLst>
                                          <p:attrName>style.visibility</p:attrName>
                                        </p:attrNameLst>
                                      </p:cBhvr>
                                      <p:to>
                                        <p:strVal val="visible"/>
                                      </p:to>
                                    </p:set>
                                    <p:anim calcmode="lin" valueType="num">
                                      <p:cBhvr>
                                        <p:cTn id="42" dur="500" fill="hold"/>
                                        <p:tgtEl>
                                          <p:spTgt spid="68611">
                                            <p:txEl>
                                              <p:pRg st="4" end="4"/>
                                            </p:txEl>
                                          </p:spTgt>
                                        </p:tgtEl>
                                        <p:attrNameLst>
                                          <p:attrName>ppt_w</p:attrName>
                                        </p:attrNameLst>
                                      </p:cBhvr>
                                      <p:tavLst>
                                        <p:tav tm="0">
                                          <p:val>
                                            <p:fltVal val="0"/>
                                          </p:val>
                                        </p:tav>
                                        <p:tav tm="100000">
                                          <p:val>
                                            <p:strVal val="#ppt_w"/>
                                          </p:val>
                                        </p:tav>
                                      </p:tavLst>
                                    </p:anim>
                                    <p:anim calcmode="lin" valueType="num">
                                      <p:cBhvr>
                                        <p:cTn id="43" dur="500" fill="hold"/>
                                        <p:tgtEl>
                                          <p:spTgt spid="68611">
                                            <p:txEl>
                                              <p:pRg st="4" end="4"/>
                                            </p:txEl>
                                          </p:spTgt>
                                        </p:tgtEl>
                                        <p:attrNameLst>
                                          <p:attrName>ppt_h</p:attrName>
                                        </p:attrNameLst>
                                      </p:cBhvr>
                                      <p:tavLst>
                                        <p:tav tm="0">
                                          <p:val>
                                            <p:fltVal val="0"/>
                                          </p:val>
                                        </p:tav>
                                        <p:tav tm="100000">
                                          <p:val>
                                            <p:strVal val="#ppt_h"/>
                                          </p:val>
                                        </p:tav>
                                      </p:tavLst>
                                    </p:anim>
                                    <p:animEffect transition="in" filter="fade">
                                      <p:cBhvr>
                                        <p:cTn id="44" dur="500"/>
                                        <p:tgtEl>
                                          <p:spTgt spid="68611">
                                            <p:txEl>
                                              <p:pRg st="4" end="4"/>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23" presetClass="entr" presetSubtype="528" fill="hold" nodeType="clickEffect">
                                  <p:stCondLst>
                                    <p:cond delay="0"/>
                                  </p:stCondLst>
                                  <p:childTnLst>
                                    <p:set>
                                      <p:cBhvr>
                                        <p:cTn id="48" dur="1" fill="hold">
                                          <p:stCondLst>
                                            <p:cond delay="0"/>
                                          </p:stCondLst>
                                        </p:cTn>
                                        <p:tgtEl>
                                          <p:spTgt spid="68616"/>
                                        </p:tgtEl>
                                        <p:attrNameLst>
                                          <p:attrName>style.visibility</p:attrName>
                                        </p:attrNameLst>
                                      </p:cBhvr>
                                      <p:to>
                                        <p:strVal val="visible"/>
                                      </p:to>
                                    </p:set>
                                    <p:anim calcmode="lin" valueType="num">
                                      <p:cBhvr>
                                        <p:cTn id="49" dur="500" fill="hold"/>
                                        <p:tgtEl>
                                          <p:spTgt spid="68616"/>
                                        </p:tgtEl>
                                        <p:attrNameLst>
                                          <p:attrName>ppt_w</p:attrName>
                                        </p:attrNameLst>
                                      </p:cBhvr>
                                      <p:tavLst>
                                        <p:tav tm="0">
                                          <p:val>
                                            <p:fltVal val="0"/>
                                          </p:val>
                                        </p:tav>
                                        <p:tav tm="100000">
                                          <p:val>
                                            <p:strVal val="#ppt_w"/>
                                          </p:val>
                                        </p:tav>
                                      </p:tavLst>
                                    </p:anim>
                                    <p:anim calcmode="lin" valueType="num">
                                      <p:cBhvr>
                                        <p:cTn id="50" dur="500" fill="hold"/>
                                        <p:tgtEl>
                                          <p:spTgt spid="68616"/>
                                        </p:tgtEl>
                                        <p:attrNameLst>
                                          <p:attrName>ppt_h</p:attrName>
                                        </p:attrNameLst>
                                      </p:cBhvr>
                                      <p:tavLst>
                                        <p:tav tm="0">
                                          <p:val>
                                            <p:fltVal val="0"/>
                                          </p:val>
                                        </p:tav>
                                        <p:tav tm="100000">
                                          <p:val>
                                            <p:strVal val="#ppt_h"/>
                                          </p:val>
                                        </p:tav>
                                      </p:tavLst>
                                    </p:anim>
                                    <p:anim calcmode="lin" valueType="num">
                                      <p:cBhvr>
                                        <p:cTn id="51" dur="500" fill="hold"/>
                                        <p:tgtEl>
                                          <p:spTgt spid="68616"/>
                                        </p:tgtEl>
                                        <p:attrNameLst>
                                          <p:attrName>ppt_x</p:attrName>
                                        </p:attrNameLst>
                                      </p:cBhvr>
                                      <p:tavLst>
                                        <p:tav tm="0">
                                          <p:val>
                                            <p:fltVal val="0.5"/>
                                          </p:val>
                                        </p:tav>
                                        <p:tav tm="100000">
                                          <p:val>
                                            <p:strVal val="#ppt_x"/>
                                          </p:val>
                                        </p:tav>
                                      </p:tavLst>
                                    </p:anim>
                                    <p:anim calcmode="lin" valueType="num">
                                      <p:cBhvr>
                                        <p:cTn id="52" dur="500" fill="hold"/>
                                        <p:tgtEl>
                                          <p:spTgt spid="68616"/>
                                        </p:tgtEl>
                                        <p:attrNameLst>
                                          <p:attrName>ppt_y</p:attrName>
                                        </p:attrNameLst>
                                      </p:cBhvr>
                                      <p:tavLst>
                                        <p:tav tm="0">
                                          <p:val>
                                            <p:fltVal val="0.5"/>
                                          </p:val>
                                        </p:tav>
                                        <p:tav tm="100000">
                                          <p:val>
                                            <p:strVal val="#ppt_y"/>
                                          </p:val>
                                        </p:tav>
                                      </p:tavLst>
                                    </p:anim>
                                  </p:childTnLst>
                                  <p:subTnLst>
                                    <p:audio>
                                      <p:cMediaNode>
                                        <p:cTn display="0" masterRel="sameClick">
                                          <p:stCondLst>
                                            <p:cond evt="begin" delay="0">
                                              <p:tn val="47"/>
                                            </p:cond>
                                          </p:stCondLst>
                                          <p:endCondLst>
                                            <p:cond evt="onStopAudio" delay="0">
                                              <p:tgtEl>
                                                <p:sldTgt/>
                                              </p:tgtEl>
                                            </p:cond>
                                          </p:endCondLst>
                                        </p:cTn>
                                        <p:tgtEl>
                                          <p:sndTgt r:embed="rId3" name="whoosh.wav" builtIn="1"/>
                                        </p:tgtEl>
                                      </p:cMediaNode>
                                    </p:audio>
                                  </p:subTnLst>
                                </p:cTn>
                              </p:par>
                            </p:childTnLst>
                          </p:cTn>
                        </p:par>
                        <p:par>
                          <p:cTn id="53" fill="hold">
                            <p:stCondLst>
                              <p:cond delay="500"/>
                            </p:stCondLst>
                            <p:childTnLst>
                              <p:par>
                                <p:cTn id="54" presetID="53" presetClass="entr" presetSubtype="0" fill="hold" grpId="0" nodeType="afterEffect">
                                  <p:stCondLst>
                                    <p:cond delay="0"/>
                                  </p:stCondLst>
                                  <p:childTnLst>
                                    <p:set>
                                      <p:cBhvr>
                                        <p:cTn id="55" dur="1" fill="hold">
                                          <p:stCondLst>
                                            <p:cond delay="0"/>
                                          </p:stCondLst>
                                        </p:cTn>
                                        <p:tgtEl>
                                          <p:spTgt spid="68611">
                                            <p:txEl>
                                              <p:pRg st="6" end="6"/>
                                            </p:txEl>
                                          </p:spTgt>
                                        </p:tgtEl>
                                        <p:attrNameLst>
                                          <p:attrName>style.visibility</p:attrName>
                                        </p:attrNameLst>
                                      </p:cBhvr>
                                      <p:to>
                                        <p:strVal val="visible"/>
                                      </p:to>
                                    </p:set>
                                    <p:anim calcmode="lin" valueType="num">
                                      <p:cBhvr>
                                        <p:cTn id="56" dur="500" fill="hold"/>
                                        <p:tgtEl>
                                          <p:spTgt spid="68611">
                                            <p:txEl>
                                              <p:pRg st="6" end="6"/>
                                            </p:txEl>
                                          </p:spTgt>
                                        </p:tgtEl>
                                        <p:attrNameLst>
                                          <p:attrName>ppt_w</p:attrName>
                                        </p:attrNameLst>
                                      </p:cBhvr>
                                      <p:tavLst>
                                        <p:tav tm="0">
                                          <p:val>
                                            <p:fltVal val="0"/>
                                          </p:val>
                                        </p:tav>
                                        <p:tav tm="100000">
                                          <p:val>
                                            <p:strVal val="#ppt_w"/>
                                          </p:val>
                                        </p:tav>
                                      </p:tavLst>
                                    </p:anim>
                                    <p:anim calcmode="lin" valueType="num">
                                      <p:cBhvr>
                                        <p:cTn id="57" dur="500" fill="hold"/>
                                        <p:tgtEl>
                                          <p:spTgt spid="68611">
                                            <p:txEl>
                                              <p:pRg st="6" end="6"/>
                                            </p:txEl>
                                          </p:spTgt>
                                        </p:tgtEl>
                                        <p:attrNameLst>
                                          <p:attrName>ppt_h</p:attrName>
                                        </p:attrNameLst>
                                      </p:cBhvr>
                                      <p:tavLst>
                                        <p:tav tm="0">
                                          <p:val>
                                            <p:fltVal val="0"/>
                                          </p:val>
                                        </p:tav>
                                        <p:tav tm="100000">
                                          <p:val>
                                            <p:strVal val="#ppt_h"/>
                                          </p:val>
                                        </p:tav>
                                      </p:tavLst>
                                    </p:anim>
                                    <p:animEffect transition="in" filter="fade">
                                      <p:cBhvr>
                                        <p:cTn id="58" dur="500"/>
                                        <p:tgtEl>
                                          <p:spTgt spid="68611">
                                            <p:txEl>
                                              <p:pRg st="6" end="6"/>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23" presetClass="entr" presetSubtype="528" fill="hold" nodeType="clickEffect">
                                  <p:stCondLst>
                                    <p:cond delay="0"/>
                                  </p:stCondLst>
                                  <p:childTnLst>
                                    <p:set>
                                      <p:cBhvr>
                                        <p:cTn id="62" dur="1" fill="hold">
                                          <p:stCondLst>
                                            <p:cond delay="0"/>
                                          </p:stCondLst>
                                        </p:cTn>
                                        <p:tgtEl>
                                          <p:spTgt spid="68617"/>
                                        </p:tgtEl>
                                        <p:attrNameLst>
                                          <p:attrName>style.visibility</p:attrName>
                                        </p:attrNameLst>
                                      </p:cBhvr>
                                      <p:to>
                                        <p:strVal val="visible"/>
                                      </p:to>
                                    </p:set>
                                    <p:anim calcmode="lin" valueType="num">
                                      <p:cBhvr>
                                        <p:cTn id="63" dur="500" fill="hold"/>
                                        <p:tgtEl>
                                          <p:spTgt spid="68617"/>
                                        </p:tgtEl>
                                        <p:attrNameLst>
                                          <p:attrName>ppt_w</p:attrName>
                                        </p:attrNameLst>
                                      </p:cBhvr>
                                      <p:tavLst>
                                        <p:tav tm="0">
                                          <p:val>
                                            <p:fltVal val="0"/>
                                          </p:val>
                                        </p:tav>
                                        <p:tav tm="100000">
                                          <p:val>
                                            <p:strVal val="#ppt_w"/>
                                          </p:val>
                                        </p:tav>
                                      </p:tavLst>
                                    </p:anim>
                                    <p:anim calcmode="lin" valueType="num">
                                      <p:cBhvr>
                                        <p:cTn id="64" dur="500" fill="hold"/>
                                        <p:tgtEl>
                                          <p:spTgt spid="68617"/>
                                        </p:tgtEl>
                                        <p:attrNameLst>
                                          <p:attrName>ppt_h</p:attrName>
                                        </p:attrNameLst>
                                      </p:cBhvr>
                                      <p:tavLst>
                                        <p:tav tm="0">
                                          <p:val>
                                            <p:fltVal val="0"/>
                                          </p:val>
                                        </p:tav>
                                        <p:tav tm="100000">
                                          <p:val>
                                            <p:strVal val="#ppt_h"/>
                                          </p:val>
                                        </p:tav>
                                      </p:tavLst>
                                    </p:anim>
                                    <p:anim calcmode="lin" valueType="num">
                                      <p:cBhvr>
                                        <p:cTn id="65" dur="500" fill="hold"/>
                                        <p:tgtEl>
                                          <p:spTgt spid="68617"/>
                                        </p:tgtEl>
                                        <p:attrNameLst>
                                          <p:attrName>ppt_x</p:attrName>
                                        </p:attrNameLst>
                                      </p:cBhvr>
                                      <p:tavLst>
                                        <p:tav tm="0">
                                          <p:val>
                                            <p:fltVal val="0.5"/>
                                          </p:val>
                                        </p:tav>
                                        <p:tav tm="100000">
                                          <p:val>
                                            <p:strVal val="#ppt_x"/>
                                          </p:val>
                                        </p:tav>
                                      </p:tavLst>
                                    </p:anim>
                                    <p:anim calcmode="lin" valueType="num">
                                      <p:cBhvr>
                                        <p:cTn id="66" dur="500" fill="hold"/>
                                        <p:tgtEl>
                                          <p:spTgt spid="68617"/>
                                        </p:tgtEl>
                                        <p:attrNameLst>
                                          <p:attrName>ppt_y</p:attrName>
                                        </p:attrNameLst>
                                      </p:cBhvr>
                                      <p:tavLst>
                                        <p:tav tm="0">
                                          <p:val>
                                            <p:fltVal val="0.5"/>
                                          </p:val>
                                        </p:tav>
                                        <p:tav tm="100000">
                                          <p:val>
                                            <p:strVal val="#ppt_y"/>
                                          </p:val>
                                        </p:tav>
                                      </p:tavLst>
                                    </p:anim>
                                  </p:childTnLst>
                                  <p:subTnLst>
                                    <p:audio>
                                      <p:cMediaNode>
                                        <p:cTn display="0" masterRel="sameClick">
                                          <p:stCondLst>
                                            <p:cond evt="begin" delay="0">
                                              <p:tn val="61"/>
                                            </p:cond>
                                          </p:stCondLst>
                                          <p:endCondLst>
                                            <p:cond evt="onStopAudio" delay="0">
                                              <p:tgtEl>
                                                <p:sldTgt/>
                                              </p:tgtEl>
                                            </p:cond>
                                          </p:endCondLst>
                                        </p:cTn>
                                        <p:tgtEl>
                                          <p:sndTgt r:embed="rId3" name="whoosh.wav" builtIn="1"/>
                                        </p:tgtEl>
                                      </p:cMediaNode>
                                    </p:audio>
                                  </p:subTnLst>
                                </p:cTn>
                              </p:par>
                            </p:childTnLst>
                          </p:cTn>
                        </p:par>
                        <p:par>
                          <p:cTn id="67" fill="hold">
                            <p:stCondLst>
                              <p:cond delay="500"/>
                            </p:stCondLst>
                            <p:childTnLst>
                              <p:par>
                                <p:cTn id="68" presetID="53" presetClass="entr" presetSubtype="0" fill="hold" grpId="0" nodeType="afterEffect">
                                  <p:stCondLst>
                                    <p:cond delay="0"/>
                                  </p:stCondLst>
                                  <p:childTnLst>
                                    <p:set>
                                      <p:cBhvr>
                                        <p:cTn id="69" dur="1" fill="hold">
                                          <p:stCondLst>
                                            <p:cond delay="0"/>
                                          </p:stCondLst>
                                        </p:cTn>
                                        <p:tgtEl>
                                          <p:spTgt spid="68611">
                                            <p:txEl>
                                              <p:pRg st="8" end="8"/>
                                            </p:txEl>
                                          </p:spTgt>
                                        </p:tgtEl>
                                        <p:attrNameLst>
                                          <p:attrName>style.visibility</p:attrName>
                                        </p:attrNameLst>
                                      </p:cBhvr>
                                      <p:to>
                                        <p:strVal val="visible"/>
                                      </p:to>
                                    </p:set>
                                    <p:anim calcmode="lin" valueType="num">
                                      <p:cBhvr>
                                        <p:cTn id="70" dur="500" fill="hold"/>
                                        <p:tgtEl>
                                          <p:spTgt spid="68611">
                                            <p:txEl>
                                              <p:pRg st="8" end="8"/>
                                            </p:txEl>
                                          </p:spTgt>
                                        </p:tgtEl>
                                        <p:attrNameLst>
                                          <p:attrName>ppt_w</p:attrName>
                                        </p:attrNameLst>
                                      </p:cBhvr>
                                      <p:tavLst>
                                        <p:tav tm="0">
                                          <p:val>
                                            <p:fltVal val="0"/>
                                          </p:val>
                                        </p:tav>
                                        <p:tav tm="100000">
                                          <p:val>
                                            <p:strVal val="#ppt_w"/>
                                          </p:val>
                                        </p:tav>
                                      </p:tavLst>
                                    </p:anim>
                                    <p:anim calcmode="lin" valueType="num">
                                      <p:cBhvr>
                                        <p:cTn id="71" dur="500" fill="hold"/>
                                        <p:tgtEl>
                                          <p:spTgt spid="68611">
                                            <p:txEl>
                                              <p:pRg st="8" end="8"/>
                                            </p:txEl>
                                          </p:spTgt>
                                        </p:tgtEl>
                                        <p:attrNameLst>
                                          <p:attrName>ppt_h</p:attrName>
                                        </p:attrNameLst>
                                      </p:cBhvr>
                                      <p:tavLst>
                                        <p:tav tm="0">
                                          <p:val>
                                            <p:fltVal val="0"/>
                                          </p:val>
                                        </p:tav>
                                        <p:tav tm="100000">
                                          <p:val>
                                            <p:strVal val="#ppt_h"/>
                                          </p:val>
                                        </p:tav>
                                      </p:tavLst>
                                    </p:anim>
                                    <p:animEffect transition="in" filter="fade">
                                      <p:cBhvr>
                                        <p:cTn id="72" dur="500"/>
                                        <p:tgtEl>
                                          <p:spTgt spid="68611">
                                            <p:txEl>
                                              <p:pRg st="8" end="8"/>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23" presetClass="entr" presetSubtype="528" fill="hold" nodeType="clickEffect">
                                  <p:stCondLst>
                                    <p:cond delay="0"/>
                                  </p:stCondLst>
                                  <p:childTnLst>
                                    <p:set>
                                      <p:cBhvr>
                                        <p:cTn id="76" dur="1" fill="hold">
                                          <p:stCondLst>
                                            <p:cond delay="0"/>
                                          </p:stCondLst>
                                        </p:cTn>
                                        <p:tgtEl>
                                          <p:spTgt spid="68618"/>
                                        </p:tgtEl>
                                        <p:attrNameLst>
                                          <p:attrName>style.visibility</p:attrName>
                                        </p:attrNameLst>
                                      </p:cBhvr>
                                      <p:to>
                                        <p:strVal val="visible"/>
                                      </p:to>
                                    </p:set>
                                    <p:anim calcmode="lin" valueType="num">
                                      <p:cBhvr>
                                        <p:cTn id="77" dur="500" fill="hold"/>
                                        <p:tgtEl>
                                          <p:spTgt spid="68618"/>
                                        </p:tgtEl>
                                        <p:attrNameLst>
                                          <p:attrName>ppt_w</p:attrName>
                                        </p:attrNameLst>
                                      </p:cBhvr>
                                      <p:tavLst>
                                        <p:tav tm="0">
                                          <p:val>
                                            <p:fltVal val="0"/>
                                          </p:val>
                                        </p:tav>
                                        <p:tav tm="100000">
                                          <p:val>
                                            <p:strVal val="#ppt_w"/>
                                          </p:val>
                                        </p:tav>
                                      </p:tavLst>
                                    </p:anim>
                                    <p:anim calcmode="lin" valueType="num">
                                      <p:cBhvr>
                                        <p:cTn id="78" dur="500" fill="hold"/>
                                        <p:tgtEl>
                                          <p:spTgt spid="68618"/>
                                        </p:tgtEl>
                                        <p:attrNameLst>
                                          <p:attrName>ppt_h</p:attrName>
                                        </p:attrNameLst>
                                      </p:cBhvr>
                                      <p:tavLst>
                                        <p:tav tm="0">
                                          <p:val>
                                            <p:fltVal val="0"/>
                                          </p:val>
                                        </p:tav>
                                        <p:tav tm="100000">
                                          <p:val>
                                            <p:strVal val="#ppt_h"/>
                                          </p:val>
                                        </p:tav>
                                      </p:tavLst>
                                    </p:anim>
                                    <p:anim calcmode="lin" valueType="num">
                                      <p:cBhvr>
                                        <p:cTn id="79" dur="500" fill="hold"/>
                                        <p:tgtEl>
                                          <p:spTgt spid="68618"/>
                                        </p:tgtEl>
                                        <p:attrNameLst>
                                          <p:attrName>ppt_x</p:attrName>
                                        </p:attrNameLst>
                                      </p:cBhvr>
                                      <p:tavLst>
                                        <p:tav tm="0">
                                          <p:val>
                                            <p:fltVal val="0.5"/>
                                          </p:val>
                                        </p:tav>
                                        <p:tav tm="100000">
                                          <p:val>
                                            <p:strVal val="#ppt_x"/>
                                          </p:val>
                                        </p:tav>
                                      </p:tavLst>
                                    </p:anim>
                                    <p:anim calcmode="lin" valueType="num">
                                      <p:cBhvr>
                                        <p:cTn id="80" dur="500" fill="hold"/>
                                        <p:tgtEl>
                                          <p:spTgt spid="68618"/>
                                        </p:tgtEl>
                                        <p:attrNameLst>
                                          <p:attrName>ppt_y</p:attrName>
                                        </p:attrNameLst>
                                      </p:cBhvr>
                                      <p:tavLst>
                                        <p:tav tm="0">
                                          <p:val>
                                            <p:fltVal val="0.5"/>
                                          </p:val>
                                        </p:tav>
                                        <p:tav tm="100000">
                                          <p:val>
                                            <p:strVal val="#ppt_y"/>
                                          </p:val>
                                        </p:tav>
                                      </p:tavLst>
                                    </p:anim>
                                  </p:childTnLst>
                                  <p:subTnLst>
                                    <p:audio>
                                      <p:cMediaNode>
                                        <p:cTn display="0" masterRel="sameClick">
                                          <p:stCondLst>
                                            <p:cond evt="begin" delay="0">
                                              <p:tn val="75"/>
                                            </p:cond>
                                          </p:stCondLst>
                                          <p:endCondLst>
                                            <p:cond evt="onStopAudio" delay="0">
                                              <p:tgtEl>
                                                <p:sldTgt/>
                                              </p:tgtEl>
                                            </p:cond>
                                          </p:endCondLst>
                                        </p:cTn>
                                        <p:tgtEl>
                                          <p:sndTgt r:embed="rId3" name="whoosh.wav" builtIn="1"/>
                                        </p:tgtEl>
                                      </p:cMediaNode>
                                    </p:audio>
                                  </p:subTnLst>
                                </p:cTn>
                              </p:par>
                            </p:childTnLst>
                          </p:cTn>
                        </p:par>
                        <p:par>
                          <p:cTn id="81" fill="hold">
                            <p:stCondLst>
                              <p:cond delay="500"/>
                            </p:stCondLst>
                            <p:childTnLst>
                              <p:par>
                                <p:cTn id="82" presetID="53" presetClass="entr" presetSubtype="0" fill="hold" grpId="0" nodeType="afterEffect">
                                  <p:stCondLst>
                                    <p:cond delay="0"/>
                                  </p:stCondLst>
                                  <p:childTnLst>
                                    <p:set>
                                      <p:cBhvr>
                                        <p:cTn id="83" dur="1" fill="hold">
                                          <p:stCondLst>
                                            <p:cond delay="0"/>
                                          </p:stCondLst>
                                        </p:cTn>
                                        <p:tgtEl>
                                          <p:spTgt spid="68611">
                                            <p:txEl>
                                              <p:pRg st="10" end="10"/>
                                            </p:txEl>
                                          </p:spTgt>
                                        </p:tgtEl>
                                        <p:attrNameLst>
                                          <p:attrName>style.visibility</p:attrName>
                                        </p:attrNameLst>
                                      </p:cBhvr>
                                      <p:to>
                                        <p:strVal val="visible"/>
                                      </p:to>
                                    </p:set>
                                    <p:anim calcmode="lin" valueType="num">
                                      <p:cBhvr>
                                        <p:cTn id="84" dur="500" fill="hold"/>
                                        <p:tgtEl>
                                          <p:spTgt spid="68611">
                                            <p:txEl>
                                              <p:pRg st="10" end="10"/>
                                            </p:txEl>
                                          </p:spTgt>
                                        </p:tgtEl>
                                        <p:attrNameLst>
                                          <p:attrName>ppt_w</p:attrName>
                                        </p:attrNameLst>
                                      </p:cBhvr>
                                      <p:tavLst>
                                        <p:tav tm="0">
                                          <p:val>
                                            <p:fltVal val="0"/>
                                          </p:val>
                                        </p:tav>
                                        <p:tav tm="100000">
                                          <p:val>
                                            <p:strVal val="#ppt_w"/>
                                          </p:val>
                                        </p:tav>
                                      </p:tavLst>
                                    </p:anim>
                                    <p:anim calcmode="lin" valueType="num">
                                      <p:cBhvr>
                                        <p:cTn id="85" dur="500" fill="hold"/>
                                        <p:tgtEl>
                                          <p:spTgt spid="68611">
                                            <p:txEl>
                                              <p:pRg st="10" end="10"/>
                                            </p:txEl>
                                          </p:spTgt>
                                        </p:tgtEl>
                                        <p:attrNameLst>
                                          <p:attrName>ppt_h</p:attrName>
                                        </p:attrNameLst>
                                      </p:cBhvr>
                                      <p:tavLst>
                                        <p:tav tm="0">
                                          <p:val>
                                            <p:fltVal val="0"/>
                                          </p:val>
                                        </p:tav>
                                        <p:tav tm="100000">
                                          <p:val>
                                            <p:strVal val="#ppt_h"/>
                                          </p:val>
                                        </p:tav>
                                      </p:tavLst>
                                    </p:anim>
                                    <p:animEffect transition="in" filter="fade">
                                      <p:cBhvr>
                                        <p:cTn id="86" dur="500"/>
                                        <p:tgtEl>
                                          <p:spTgt spid="68611">
                                            <p:txEl>
                                              <p:pRg st="10" end="10"/>
                                            </p:txEl>
                                          </p:spTgt>
                                        </p:tgtEl>
                                      </p:cBhvr>
                                    </p:animEffect>
                                  </p:childTnLst>
                                </p:cTn>
                              </p:par>
                            </p:childTnLst>
                          </p:cTn>
                        </p:par>
                      </p:childTnLst>
                    </p:cTn>
                  </p:par>
                  <p:par>
                    <p:cTn id="87" fill="hold">
                      <p:stCondLst>
                        <p:cond delay="indefinite"/>
                      </p:stCondLst>
                      <p:childTnLst>
                        <p:par>
                          <p:cTn id="88" fill="hold">
                            <p:stCondLst>
                              <p:cond delay="0"/>
                            </p:stCondLst>
                            <p:childTnLst>
                              <p:par>
                                <p:cTn id="89" presetID="23" presetClass="entr" presetSubtype="528" fill="hold" nodeType="clickEffect">
                                  <p:stCondLst>
                                    <p:cond delay="0"/>
                                  </p:stCondLst>
                                  <p:childTnLst>
                                    <p:set>
                                      <p:cBhvr>
                                        <p:cTn id="90" dur="1" fill="hold">
                                          <p:stCondLst>
                                            <p:cond delay="0"/>
                                          </p:stCondLst>
                                        </p:cTn>
                                        <p:tgtEl>
                                          <p:spTgt spid="68619"/>
                                        </p:tgtEl>
                                        <p:attrNameLst>
                                          <p:attrName>style.visibility</p:attrName>
                                        </p:attrNameLst>
                                      </p:cBhvr>
                                      <p:to>
                                        <p:strVal val="visible"/>
                                      </p:to>
                                    </p:set>
                                    <p:anim calcmode="lin" valueType="num">
                                      <p:cBhvr>
                                        <p:cTn id="91" dur="500" fill="hold"/>
                                        <p:tgtEl>
                                          <p:spTgt spid="68619"/>
                                        </p:tgtEl>
                                        <p:attrNameLst>
                                          <p:attrName>ppt_w</p:attrName>
                                        </p:attrNameLst>
                                      </p:cBhvr>
                                      <p:tavLst>
                                        <p:tav tm="0">
                                          <p:val>
                                            <p:fltVal val="0"/>
                                          </p:val>
                                        </p:tav>
                                        <p:tav tm="100000">
                                          <p:val>
                                            <p:strVal val="#ppt_w"/>
                                          </p:val>
                                        </p:tav>
                                      </p:tavLst>
                                    </p:anim>
                                    <p:anim calcmode="lin" valueType="num">
                                      <p:cBhvr>
                                        <p:cTn id="92" dur="500" fill="hold"/>
                                        <p:tgtEl>
                                          <p:spTgt spid="68619"/>
                                        </p:tgtEl>
                                        <p:attrNameLst>
                                          <p:attrName>ppt_h</p:attrName>
                                        </p:attrNameLst>
                                      </p:cBhvr>
                                      <p:tavLst>
                                        <p:tav tm="0">
                                          <p:val>
                                            <p:fltVal val="0"/>
                                          </p:val>
                                        </p:tav>
                                        <p:tav tm="100000">
                                          <p:val>
                                            <p:strVal val="#ppt_h"/>
                                          </p:val>
                                        </p:tav>
                                      </p:tavLst>
                                    </p:anim>
                                    <p:anim calcmode="lin" valueType="num">
                                      <p:cBhvr>
                                        <p:cTn id="93" dur="500" fill="hold"/>
                                        <p:tgtEl>
                                          <p:spTgt spid="68619"/>
                                        </p:tgtEl>
                                        <p:attrNameLst>
                                          <p:attrName>ppt_x</p:attrName>
                                        </p:attrNameLst>
                                      </p:cBhvr>
                                      <p:tavLst>
                                        <p:tav tm="0">
                                          <p:val>
                                            <p:fltVal val="0.5"/>
                                          </p:val>
                                        </p:tav>
                                        <p:tav tm="100000">
                                          <p:val>
                                            <p:strVal val="#ppt_x"/>
                                          </p:val>
                                        </p:tav>
                                      </p:tavLst>
                                    </p:anim>
                                    <p:anim calcmode="lin" valueType="num">
                                      <p:cBhvr>
                                        <p:cTn id="94" dur="500" fill="hold"/>
                                        <p:tgtEl>
                                          <p:spTgt spid="68619"/>
                                        </p:tgtEl>
                                        <p:attrNameLst>
                                          <p:attrName>ppt_y</p:attrName>
                                        </p:attrNameLst>
                                      </p:cBhvr>
                                      <p:tavLst>
                                        <p:tav tm="0">
                                          <p:val>
                                            <p:fltVal val="0.5"/>
                                          </p:val>
                                        </p:tav>
                                        <p:tav tm="100000">
                                          <p:val>
                                            <p:strVal val="#ppt_y"/>
                                          </p:val>
                                        </p:tav>
                                      </p:tavLst>
                                    </p:anim>
                                  </p:childTnLst>
                                  <p:subTnLst>
                                    <p:audio>
                                      <p:cMediaNode>
                                        <p:cTn display="0" masterRel="sameClick">
                                          <p:stCondLst>
                                            <p:cond evt="begin" delay="0">
                                              <p:tn val="89"/>
                                            </p:cond>
                                          </p:stCondLst>
                                          <p:endCondLst>
                                            <p:cond evt="onStopAudio" delay="0">
                                              <p:tgtEl>
                                                <p:sldTgt/>
                                              </p:tgtEl>
                                            </p:cond>
                                          </p:endCondLst>
                                        </p:cTn>
                                        <p:tgtEl>
                                          <p:sndTgt r:embed="rId3" name="whoosh.wav" builtIn="1"/>
                                        </p:tgtEl>
                                      </p:cMediaNode>
                                    </p:audio>
                                  </p:subTnLst>
                                </p:cTn>
                              </p:par>
                            </p:childTnLst>
                          </p:cTn>
                        </p:par>
                        <p:par>
                          <p:cTn id="95" fill="hold">
                            <p:stCondLst>
                              <p:cond delay="500"/>
                            </p:stCondLst>
                            <p:childTnLst>
                              <p:par>
                                <p:cTn id="96" presetID="53" presetClass="entr" presetSubtype="0" fill="hold" grpId="0" nodeType="afterEffect">
                                  <p:stCondLst>
                                    <p:cond delay="0"/>
                                  </p:stCondLst>
                                  <p:childTnLst>
                                    <p:set>
                                      <p:cBhvr>
                                        <p:cTn id="97" dur="1" fill="hold">
                                          <p:stCondLst>
                                            <p:cond delay="0"/>
                                          </p:stCondLst>
                                        </p:cTn>
                                        <p:tgtEl>
                                          <p:spTgt spid="68611">
                                            <p:txEl>
                                              <p:pRg st="12" end="12"/>
                                            </p:txEl>
                                          </p:spTgt>
                                        </p:tgtEl>
                                        <p:attrNameLst>
                                          <p:attrName>style.visibility</p:attrName>
                                        </p:attrNameLst>
                                      </p:cBhvr>
                                      <p:to>
                                        <p:strVal val="visible"/>
                                      </p:to>
                                    </p:set>
                                    <p:anim calcmode="lin" valueType="num">
                                      <p:cBhvr>
                                        <p:cTn id="98" dur="500" fill="hold"/>
                                        <p:tgtEl>
                                          <p:spTgt spid="68611">
                                            <p:txEl>
                                              <p:pRg st="12" end="12"/>
                                            </p:txEl>
                                          </p:spTgt>
                                        </p:tgtEl>
                                        <p:attrNameLst>
                                          <p:attrName>ppt_w</p:attrName>
                                        </p:attrNameLst>
                                      </p:cBhvr>
                                      <p:tavLst>
                                        <p:tav tm="0">
                                          <p:val>
                                            <p:fltVal val="0"/>
                                          </p:val>
                                        </p:tav>
                                        <p:tav tm="100000">
                                          <p:val>
                                            <p:strVal val="#ppt_w"/>
                                          </p:val>
                                        </p:tav>
                                      </p:tavLst>
                                    </p:anim>
                                    <p:anim calcmode="lin" valueType="num">
                                      <p:cBhvr>
                                        <p:cTn id="99" dur="500" fill="hold"/>
                                        <p:tgtEl>
                                          <p:spTgt spid="68611">
                                            <p:txEl>
                                              <p:pRg st="12" end="12"/>
                                            </p:txEl>
                                          </p:spTgt>
                                        </p:tgtEl>
                                        <p:attrNameLst>
                                          <p:attrName>ppt_h</p:attrName>
                                        </p:attrNameLst>
                                      </p:cBhvr>
                                      <p:tavLst>
                                        <p:tav tm="0">
                                          <p:val>
                                            <p:fltVal val="0"/>
                                          </p:val>
                                        </p:tav>
                                        <p:tav tm="100000">
                                          <p:val>
                                            <p:strVal val="#ppt_h"/>
                                          </p:val>
                                        </p:tav>
                                      </p:tavLst>
                                    </p:anim>
                                    <p:animEffect transition="in" filter="fade">
                                      <p:cBhvr>
                                        <p:cTn id="100" dur="500"/>
                                        <p:tgtEl>
                                          <p:spTgt spid="68611">
                                            <p:txEl>
                                              <p:pRg st="12" end="12"/>
                                            </p:txEl>
                                          </p:spTgt>
                                        </p:tgtEl>
                                      </p:cBhvr>
                                    </p:animEffect>
                                  </p:childTnLst>
                                </p:cTn>
                              </p:par>
                            </p:childTnLst>
                          </p:cTn>
                        </p:par>
                      </p:childTnLst>
                    </p:cTn>
                  </p:par>
                  <p:par>
                    <p:cTn id="101" fill="hold">
                      <p:stCondLst>
                        <p:cond delay="indefinite"/>
                      </p:stCondLst>
                      <p:childTnLst>
                        <p:par>
                          <p:cTn id="102" fill="hold">
                            <p:stCondLst>
                              <p:cond delay="0"/>
                            </p:stCondLst>
                            <p:childTnLst>
                              <p:par>
                                <p:cTn id="103" presetID="23" presetClass="entr" presetSubtype="528" fill="hold" nodeType="clickEffect">
                                  <p:stCondLst>
                                    <p:cond delay="0"/>
                                  </p:stCondLst>
                                  <p:childTnLst>
                                    <p:set>
                                      <p:cBhvr>
                                        <p:cTn id="104" dur="1" fill="hold">
                                          <p:stCondLst>
                                            <p:cond delay="0"/>
                                          </p:stCondLst>
                                        </p:cTn>
                                        <p:tgtEl>
                                          <p:spTgt spid="68620"/>
                                        </p:tgtEl>
                                        <p:attrNameLst>
                                          <p:attrName>style.visibility</p:attrName>
                                        </p:attrNameLst>
                                      </p:cBhvr>
                                      <p:to>
                                        <p:strVal val="visible"/>
                                      </p:to>
                                    </p:set>
                                    <p:anim calcmode="lin" valueType="num">
                                      <p:cBhvr>
                                        <p:cTn id="105" dur="500" fill="hold"/>
                                        <p:tgtEl>
                                          <p:spTgt spid="68620"/>
                                        </p:tgtEl>
                                        <p:attrNameLst>
                                          <p:attrName>ppt_w</p:attrName>
                                        </p:attrNameLst>
                                      </p:cBhvr>
                                      <p:tavLst>
                                        <p:tav tm="0">
                                          <p:val>
                                            <p:fltVal val="0"/>
                                          </p:val>
                                        </p:tav>
                                        <p:tav tm="100000">
                                          <p:val>
                                            <p:strVal val="#ppt_w"/>
                                          </p:val>
                                        </p:tav>
                                      </p:tavLst>
                                    </p:anim>
                                    <p:anim calcmode="lin" valueType="num">
                                      <p:cBhvr>
                                        <p:cTn id="106" dur="500" fill="hold"/>
                                        <p:tgtEl>
                                          <p:spTgt spid="68620"/>
                                        </p:tgtEl>
                                        <p:attrNameLst>
                                          <p:attrName>ppt_h</p:attrName>
                                        </p:attrNameLst>
                                      </p:cBhvr>
                                      <p:tavLst>
                                        <p:tav tm="0">
                                          <p:val>
                                            <p:fltVal val="0"/>
                                          </p:val>
                                        </p:tav>
                                        <p:tav tm="100000">
                                          <p:val>
                                            <p:strVal val="#ppt_h"/>
                                          </p:val>
                                        </p:tav>
                                      </p:tavLst>
                                    </p:anim>
                                    <p:anim calcmode="lin" valueType="num">
                                      <p:cBhvr>
                                        <p:cTn id="107" dur="500" fill="hold"/>
                                        <p:tgtEl>
                                          <p:spTgt spid="68620"/>
                                        </p:tgtEl>
                                        <p:attrNameLst>
                                          <p:attrName>ppt_x</p:attrName>
                                        </p:attrNameLst>
                                      </p:cBhvr>
                                      <p:tavLst>
                                        <p:tav tm="0">
                                          <p:val>
                                            <p:fltVal val="0.5"/>
                                          </p:val>
                                        </p:tav>
                                        <p:tav tm="100000">
                                          <p:val>
                                            <p:strVal val="#ppt_x"/>
                                          </p:val>
                                        </p:tav>
                                      </p:tavLst>
                                    </p:anim>
                                    <p:anim calcmode="lin" valueType="num">
                                      <p:cBhvr>
                                        <p:cTn id="108" dur="500" fill="hold"/>
                                        <p:tgtEl>
                                          <p:spTgt spid="68620"/>
                                        </p:tgtEl>
                                        <p:attrNameLst>
                                          <p:attrName>ppt_y</p:attrName>
                                        </p:attrNameLst>
                                      </p:cBhvr>
                                      <p:tavLst>
                                        <p:tav tm="0">
                                          <p:val>
                                            <p:fltVal val="0.5"/>
                                          </p:val>
                                        </p:tav>
                                        <p:tav tm="100000">
                                          <p:val>
                                            <p:strVal val="#ppt_y"/>
                                          </p:val>
                                        </p:tav>
                                      </p:tavLst>
                                    </p:anim>
                                  </p:childTnLst>
                                  <p:subTnLst>
                                    <p:audio>
                                      <p:cMediaNode>
                                        <p:cTn display="0" masterRel="sameClick">
                                          <p:stCondLst>
                                            <p:cond evt="begin" delay="0">
                                              <p:tn val="103"/>
                                            </p:cond>
                                          </p:stCondLst>
                                          <p:endCondLst>
                                            <p:cond evt="onStopAudio" delay="0">
                                              <p:tgtEl>
                                                <p:sldTgt/>
                                              </p:tgtEl>
                                            </p:cond>
                                          </p:endCondLst>
                                        </p:cTn>
                                        <p:tgtEl>
                                          <p:sndTgt r:embed="rId3" name="whoosh.wav" builtIn="1"/>
                                        </p:tgtEl>
                                      </p:cMediaNode>
                                    </p:audio>
                                  </p:subTnLst>
                                </p:cTn>
                              </p:par>
                            </p:childTnLst>
                          </p:cTn>
                        </p:par>
                        <p:par>
                          <p:cTn id="109" fill="hold">
                            <p:stCondLst>
                              <p:cond delay="500"/>
                            </p:stCondLst>
                            <p:childTnLst>
                              <p:par>
                                <p:cTn id="110" presetID="53" presetClass="entr" presetSubtype="0" fill="hold" grpId="0" nodeType="afterEffect">
                                  <p:stCondLst>
                                    <p:cond delay="0"/>
                                  </p:stCondLst>
                                  <p:childTnLst>
                                    <p:set>
                                      <p:cBhvr>
                                        <p:cTn id="111" dur="1" fill="hold">
                                          <p:stCondLst>
                                            <p:cond delay="0"/>
                                          </p:stCondLst>
                                        </p:cTn>
                                        <p:tgtEl>
                                          <p:spTgt spid="68611">
                                            <p:txEl>
                                              <p:pRg st="14" end="14"/>
                                            </p:txEl>
                                          </p:spTgt>
                                        </p:tgtEl>
                                        <p:attrNameLst>
                                          <p:attrName>style.visibility</p:attrName>
                                        </p:attrNameLst>
                                      </p:cBhvr>
                                      <p:to>
                                        <p:strVal val="visible"/>
                                      </p:to>
                                    </p:set>
                                    <p:anim calcmode="lin" valueType="num">
                                      <p:cBhvr>
                                        <p:cTn id="112" dur="500" fill="hold"/>
                                        <p:tgtEl>
                                          <p:spTgt spid="68611">
                                            <p:txEl>
                                              <p:pRg st="14" end="14"/>
                                            </p:txEl>
                                          </p:spTgt>
                                        </p:tgtEl>
                                        <p:attrNameLst>
                                          <p:attrName>ppt_w</p:attrName>
                                        </p:attrNameLst>
                                      </p:cBhvr>
                                      <p:tavLst>
                                        <p:tav tm="0">
                                          <p:val>
                                            <p:fltVal val="0"/>
                                          </p:val>
                                        </p:tav>
                                        <p:tav tm="100000">
                                          <p:val>
                                            <p:strVal val="#ppt_w"/>
                                          </p:val>
                                        </p:tav>
                                      </p:tavLst>
                                    </p:anim>
                                    <p:anim calcmode="lin" valueType="num">
                                      <p:cBhvr>
                                        <p:cTn id="113" dur="500" fill="hold"/>
                                        <p:tgtEl>
                                          <p:spTgt spid="68611">
                                            <p:txEl>
                                              <p:pRg st="14" end="14"/>
                                            </p:txEl>
                                          </p:spTgt>
                                        </p:tgtEl>
                                        <p:attrNameLst>
                                          <p:attrName>ppt_h</p:attrName>
                                        </p:attrNameLst>
                                      </p:cBhvr>
                                      <p:tavLst>
                                        <p:tav tm="0">
                                          <p:val>
                                            <p:fltVal val="0"/>
                                          </p:val>
                                        </p:tav>
                                        <p:tav tm="100000">
                                          <p:val>
                                            <p:strVal val="#ppt_h"/>
                                          </p:val>
                                        </p:tav>
                                      </p:tavLst>
                                    </p:anim>
                                    <p:animEffect transition="in" filter="fade">
                                      <p:cBhvr>
                                        <p:cTn id="114" dur="500"/>
                                        <p:tgtEl>
                                          <p:spTgt spid="68611">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1" grpId="0" uiExpand="1"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3" name="Rectangle 3"/>
          <p:cNvSpPr>
            <a:spLocks noGrp="1" noChangeArrowheads="1"/>
          </p:cNvSpPr>
          <p:nvPr>
            <p:ph type="body" idx="1"/>
          </p:nvPr>
        </p:nvSpPr>
        <p:spPr>
          <a:xfrm>
            <a:off x="1500188" y="476250"/>
            <a:ext cx="7491412" cy="6121400"/>
          </a:xfrm>
        </p:spPr>
        <p:txBody>
          <a:bodyPr/>
          <a:lstStyle/>
          <a:p>
            <a:pPr>
              <a:buFont typeface="Wingdings" pitchFamily="2" charset="2"/>
              <a:buNone/>
            </a:pPr>
            <a:endParaRPr lang="tr-TR"/>
          </a:p>
          <a:p>
            <a:pPr>
              <a:buFont typeface="Wingdings" pitchFamily="2" charset="2"/>
              <a:buNone/>
            </a:pPr>
            <a:endParaRPr lang="tr-TR"/>
          </a:p>
          <a:p>
            <a:pPr>
              <a:buFont typeface="Wingdings" pitchFamily="2" charset="2"/>
              <a:buNone/>
            </a:pPr>
            <a:endParaRPr lang="tr-TR"/>
          </a:p>
          <a:p>
            <a:pPr>
              <a:buFont typeface="Wingdings" pitchFamily="2" charset="2"/>
              <a:buNone/>
            </a:pPr>
            <a:r>
              <a:rPr lang="tr-TR" sz="4000">
                <a:solidFill>
                  <a:srgbClr val="FF3399"/>
                </a:solidFill>
                <a:latin typeface="Monotype Corsiva" pitchFamily="66" charset="0"/>
              </a:rPr>
              <a:t>BENİ İLGİYLE DİNLEDİĞİNİZ </a:t>
            </a:r>
          </a:p>
          <a:p>
            <a:pPr algn="ctr">
              <a:buFont typeface="Wingdings" pitchFamily="2" charset="2"/>
              <a:buNone/>
            </a:pPr>
            <a:r>
              <a:rPr lang="tr-TR" sz="4000">
                <a:solidFill>
                  <a:srgbClr val="FF3399"/>
                </a:solidFill>
                <a:latin typeface="Monotype Corsiva" pitchFamily="66" charset="0"/>
              </a:rPr>
              <a:t>İÇİN </a:t>
            </a:r>
          </a:p>
          <a:p>
            <a:pPr algn="ctr">
              <a:buFont typeface="Wingdings" pitchFamily="2" charset="2"/>
              <a:buNone/>
            </a:pPr>
            <a:r>
              <a:rPr lang="tr-TR" sz="4000">
                <a:solidFill>
                  <a:srgbClr val="FF3399"/>
                </a:solidFill>
                <a:latin typeface="Monotype Corsiva" pitchFamily="66" charset="0"/>
              </a:rPr>
              <a:t>TEŞEKKÜR EDERİM</a:t>
            </a:r>
          </a:p>
        </p:txBody>
      </p:sp>
      <p:pic>
        <p:nvPicPr>
          <p:cNvPr id="66567" name="Picture 7" descr="J0283572"/>
          <p:cNvPicPr>
            <a:picLocks noChangeAspect="1" noChangeArrowheads="1" noCrop="1"/>
          </p:cNvPicPr>
          <p:nvPr/>
        </p:nvPicPr>
        <p:blipFill>
          <a:blip r:embed="rId3"/>
          <a:srcRect/>
          <a:stretch>
            <a:fillRect/>
          </a:stretch>
        </p:blipFill>
        <p:spPr bwMode="auto">
          <a:xfrm>
            <a:off x="7524750" y="5445125"/>
            <a:ext cx="1314450" cy="895350"/>
          </a:xfrm>
          <a:prstGeom prst="rect">
            <a:avLst/>
          </a:prstGeom>
          <a:noFill/>
        </p:spPr>
      </p:pic>
      <p:pic>
        <p:nvPicPr>
          <p:cNvPr id="66568" name="Picture 8" descr="roseopen"/>
          <p:cNvPicPr>
            <a:picLocks noChangeAspect="1" noChangeArrowheads="1" noCrop="1"/>
          </p:cNvPicPr>
          <p:nvPr/>
        </p:nvPicPr>
        <p:blipFill>
          <a:blip r:embed="rId4"/>
          <a:srcRect/>
          <a:stretch>
            <a:fillRect/>
          </a:stretch>
        </p:blipFill>
        <p:spPr bwMode="auto">
          <a:xfrm>
            <a:off x="1763713" y="476250"/>
            <a:ext cx="1047750" cy="1085850"/>
          </a:xfrm>
          <a:prstGeom prst="rect">
            <a:avLst/>
          </a:prstGeom>
          <a:noFill/>
        </p:spPr>
      </p:pic>
    </p:spTree>
  </p:cSld>
  <p:clrMapOvr>
    <a:masterClrMapping/>
  </p:clrMapOvr>
  <p:transition>
    <p:checker/>
    <p:sndAc>
      <p:stSnd>
        <p:snd r:embed="rId2" name="chimes.wav" builtIn="1"/>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nodeType="afterEffect">
                                  <p:stCondLst>
                                    <p:cond delay="0"/>
                                  </p:stCondLst>
                                  <p:childTnLst>
                                    <p:set>
                                      <p:cBhvr>
                                        <p:cTn id="6" dur="1" fill="hold">
                                          <p:stCondLst>
                                            <p:cond delay="0"/>
                                          </p:stCondLst>
                                        </p:cTn>
                                        <p:tgtEl>
                                          <p:spTgt spid="66567"/>
                                        </p:tgtEl>
                                        <p:attrNameLst>
                                          <p:attrName>style.visibility</p:attrName>
                                        </p:attrNameLst>
                                      </p:cBhvr>
                                      <p:to>
                                        <p:strVal val="visible"/>
                                      </p:to>
                                    </p:set>
                                    <p:anim calcmode="lin" valueType="num">
                                      <p:cBhvr>
                                        <p:cTn id="7" dur="1000" fill="hold"/>
                                        <p:tgtEl>
                                          <p:spTgt spid="66567"/>
                                        </p:tgtEl>
                                        <p:attrNameLst>
                                          <p:attrName>ppt_x</p:attrName>
                                        </p:attrNameLst>
                                      </p:cBhvr>
                                      <p:tavLst>
                                        <p:tav tm="0">
                                          <p:val>
                                            <p:strVal val="#ppt_x-.2"/>
                                          </p:val>
                                        </p:tav>
                                        <p:tav tm="100000">
                                          <p:val>
                                            <p:strVal val="#ppt_x"/>
                                          </p:val>
                                        </p:tav>
                                      </p:tavLst>
                                    </p:anim>
                                    <p:anim calcmode="lin" valueType="num">
                                      <p:cBhvr>
                                        <p:cTn id="8" dur="1000" fill="hold"/>
                                        <p:tgtEl>
                                          <p:spTgt spid="66567"/>
                                        </p:tgtEl>
                                        <p:attrNameLst>
                                          <p:attrName>ppt_y</p:attrName>
                                        </p:attrNameLst>
                                      </p:cBhvr>
                                      <p:tavLst>
                                        <p:tav tm="0">
                                          <p:val>
                                            <p:strVal val="#ppt_y"/>
                                          </p:val>
                                        </p:tav>
                                        <p:tav tm="100000">
                                          <p:val>
                                            <p:strVal val="#ppt_y"/>
                                          </p:val>
                                        </p:tav>
                                      </p:tavLst>
                                    </p:anim>
                                    <p:animEffect transition="in" filter="wipe(right)" prLst="gradientSize: 0.1">
                                      <p:cBhvr>
                                        <p:cTn id="9" dur="1000"/>
                                        <p:tgtEl>
                                          <p:spTgt spid="665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2268538" y="836613"/>
            <a:ext cx="6651625" cy="1143000"/>
          </a:xfrm>
        </p:spPr>
        <p:txBody>
          <a:bodyPr/>
          <a:lstStyle/>
          <a:p>
            <a:pPr algn="ctr"/>
            <a:r>
              <a:rPr lang="tr-TR" sz="3200" b="1">
                <a:solidFill>
                  <a:srgbClr val="D1B62F"/>
                </a:solidFill>
                <a:latin typeface="Lucida Handwriting" pitchFamily="66" charset="0"/>
              </a:rPr>
              <a:t>ÇALIŞMAYA BAŞLAYAMAMAK</a:t>
            </a:r>
          </a:p>
        </p:txBody>
      </p:sp>
      <p:sp>
        <p:nvSpPr>
          <p:cNvPr id="10243" name="Rectangle 3"/>
          <p:cNvSpPr>
            <a:spLocks noGrp="1" noChangeArrowheads="1"/>
          </p:cNvSpPr>
          <p:nvPr>
            <p:ph type="body" idx="1"/>
          </p:nvPr>
        </p:nvSpPr>
        <p:spPr>
          <a:xfrm>
            <a:off x="1500188" y="2060575"/>
            <a:ext cx="7491412" cy="4537075"/>
          </a:xfrm>
        </p:spPr>
        <p:txBody>
          <a:bodyPr/>
          <a:lstStyle/>
          <a:p>
            <a:pPr>
              <a:lnSpc>
                <a:spcPct val="90000"/>
              </a:lnSpc>
              <a:buFont typeface="Wingdings" pitchFamily="2" charset="2"/>
              <a:buNone/>
            </a:pPr>
            <a:r>
              <a:rPr lang="tr-TR" sz="2000">
                <a:solidFill>
                  <a:srgbClr val="D1B62F"/>
                </a:solidFill>
                <a:latin typeface="Lucida Handwriting" pitchFamily="66" charset="0"/>
              </a:rPr>
              <a:t>	Çalışmaya başlayamamanın nedeni çalışılması</a:t>
            </a:r>
          </a:p>
          <a:p>
            <a:pPr>
              <a:lnSpc>
                <a:spcPct val="90000"/>
              </a:lnSpc>
              <a:buFont typeface="Wingdings" pitchFamily="2" charset="2"/>
              <a:buNone/>
            </a:pPr>
            <a:r>
              <a:rPr lang="tr-TR" sz="2000">
                <a:solidFill>
                  <a:srgbClr val="D1B62F"/>
                </a:solidFill>
                <a:latin typeface="Lucida Handwriting" pitchFamily="66" charset="0"/>
              </a:rPr>
              <a:t>gereken dersi veya konuyu sevmemektir.</a:t>
            </a:r>
          </a:p>
          <a:p>
            <a:pPr>
              <a:lnSpc>
                <a:spcPct val="90000"/>
              </a:lnSpc>
              <a:buFont typeface="Wingdings" pitchFamily="2" charset="2"/>
              <a:buNone/>
            </a:pPr>
            <a:endParaRPr lang="tr-TR" sz="2000">
              <a:solidFill>
                <a:srgbClr val="D1B62F"/>
              </a:solidFill>
              <a:latin typeface="Lucida Handwriting" pitchFamily="66" charset="0"/>
            </a:endParaRPr>
          </a:p>
          <a:p>
            <a:pPr>
              <a:lnSpc>
                <a:spcPct val="90000"/>
              </a:lnSpc>
              <a:buFont typeface="Wingdings" pitchFamily="2" charset="2"/>
              <a:buNone/>
            </a:pPr>
            <a:r>
              <a:rPr lang="tr-TR" sz="2000">
                <a:solidFill>
                  <a:srgbClr val="D1B62F"/>
                </a:solidFill>
                <a:latin typeface="Lucida Handwriting" pitchFamily="66" charset="0"/>
              </a:rPr>
              <a:t>	Bu sorunu ortadan kaldırmak için;</a:t>
            </a:r>
          </a:p>
          <a:p>
            <a:pPr>
              <a:lnSpc>
                <a:spcPct val="90000"/>
              </a:lnSpc>
              <a:buFont typeface="Wingdings" pitchFamily="2" charset="2"/>
              <a:buBlip>
                <a:blip r:embed="rId4"/>
              </a:buBlip>
            </a:pPr>
            <a:endParaRPr lang="tr-TR" sz="2000">
              <a:solidFill>
                <a:srgbClr val="D1B62F"/>
              </a:solidFill>
              <a:latin typeface="Lucida Handwriting" pitchFamily="66" charset="0"/>
            </a:endParaRPr>
          </a:p>
          <a:p>
            <a:pPr>
              <a:lnSpc>
                <a:spcPct val="90000"/>
              </a:lnSpc>
              <a:buFont typeface="Wingdings" pitchFamily="2" charset="2"/>
              <a:buBlip>
                <a:blip r:embed="rId4"/>
              </a:buBlip>
            </a:pPr>
            <a:r>
              <a:rPr lang="tr-TR" sz="2000">
                <a:solidFill>
                  <a:srgbClr val="D1B62F"/>
                </a:solidFill>
                <a:latin typeface="Lucida Handwriting" pitchFamily="66" charset="0"/>
              </a:rPr>
              <a:t>Neden çalışmanız gerektiğini düşünün,</a:t>
            </a:r>
          </a:p>
          <a:p>
            <a:pPr>
              <a:lnSpc>
                <a:spcPct val="90000"/>
              </a:lnSpc>
              <a:buFont typeface="Wingdings" pitchFamily="2" charset="2"/>
              <a:buBlip>
                <a:blip r:embed="rId4"/>
              </a:buBlip>
            </a:pPr>
            <a:r>
              <a:rPr lang="tr-TR" sz="2000">
                <a:solidFill>
                  <a:srgbClr val="D1B62F"/>
                </a:solidFill>
                <a:latin typeface="Lucida Handwriting" pitchFamily="66" charset="0"/>
              </a:rPr>
              <a:t>Hedef tespiti yapın,</a:t>
            </a:r>
          </a:p>
          <a:p>
            <a:pPr>
              <a:lnSpc>
                <a:spcPct val="90000"/>
              </a:lnSpc>
              <a:buFont typeface="Wingdings" pitchFamily="2" charset="2"/>
              <a:buBlip>
                <a:blip r:embed="rId4"/>
              </a:buBlip>
            </a:pPr>
            <a:r>
              <a:rPr lang="tr-TR" sz="2000">
                <a:solidFill>
                  <a:srgbClr val="D1B62F"/>
                </a:solidFill>
                <a:latin typeface="Lucida Handwriting" pitchFamily="66" charset="0"/>
              </a:rPr>
              <a:t>Çalışacağınız konuyla ilgili, ilginizi çekecek sorular çıkarın ve bunlara cevap arayın,</a:t>
            </a:r>
          </a:p>
          <a:p>
            <a:pPr>
              <a:lnSpc>
                <a:spcPct val="90000"/>
              </a:lnSpc>
              <a:buFont typeface="Wingdings" pitchFamily="2" charset="2"/>
              <a:buBlip>
                <a:blip r:embed="rId4"/>
              </a:buBlip>
            </a:pPr>
            <a:r>
              <a:rPr lang="tr-TR" sz="2000">
                <a:solidFill>
                  <a:srgbClr val="D1B62F"/>
                </a:solidFill>
                <a:latin typeface="Lucida Handwriting" pitchFamily="66" charset="0"/>
              </a:rPr>
              <a:t>Dersin veya konunun sevebileceğiniz bölümlerini düşünün.</a:t>
            </a:r>
          </a:p>
          <a:p>
            <a:pPr>
              <a:lnSpc>
                <a:spcPct val="90000"/>
              </a:lnSpc>
              <a:buFont typeface="Wingdings" pitchFamily="2" charset="2"/>
              <a:buNone/>
            </a:pPr>
            <a:endParaRPr lang="tr-TR" sz="2000">
              <a:solidFill>
                <a:srgbClr val="D1B62F"/>
              </a:solidFill>
              <a:latin typeface="Lucida Handwriting" pitchFamily="66" charset="0"/>
            </a:endParaRPr>
          </a:p>
          <a:p>
            <a:pPr>
              <a:lnSpc>
                <a:spcPct val="90000"/>
              </a:lnSpc>
              <a:buFont typeface="Wingdings" pitchFamily="2" charset="2"/>
              <a:buNone/>
            </a:pPr>
            <a:r>
              <a:rPr lang="tr-TR" sz="2000">
                <a:solidFill>
                  <a:srgbClr val="D1B62F"/>
                </a:solidFill>
                <a:latin typeface="Lucida Handwriting" pitchFamily="66" charset="0"/>
              </a:rPr>
              <a:t>	</a:t>
            </a:r>
          </a:p>
          <a:p>
            <a:pPr>
              <a:lnSpc>
                <a:spcPct val="90000"/>
              </a:lnSpc>
              <a:buFont typeface="Wingdings" pitchFamily="2" charset="2"/>
              <a:buNone/>
            </a:pPr>
            <a:endParaRPr lang="tr-TR" sz="2000">
              <a:solidFill>
                <a:srgbClr val="D1B62F"/>
              </a:solidFill>
              <a:latin typeface="Lucida Handwriting" pitchFamily="66" charset="0"/>
            </a:endParaRPr>
          </a:p>
          <a:p>
            <a:pPr>
              <a:lnSpc>
                <a:spcPct val="90000"/>
              </a:lnSpc>
              <a:buFont typeface="Wingdings" pitchFamily="2" charset="2"/>
              <a:buNone/>
            </a:pPr>
            <a:endParaRPr lang="tr-TR" sz="2000">
              <a:solidFill>
                <a:srgbClr val="D1B62F"/>
              </a:solidFill>
              <a:latin typeface="Lucida Handwriting" pitchFamily="66" charset="0"/>
            </a:endParaRPr>
          </a:p>
          <a:p>
            <a:pPr>
              <a:lnSpc>
                <a:spcPct val="90000"/>
              </a:lnSpc>
              <a:buFont typeface="Wingdings" pitchFamily="2" charset="2"/>
              <a:buNone/>
            </a:pPr>
            <a:endParaRPr lang="tr-TR" sz="2000">
              <a:solidFill>
                <a:srgbClr val="D1B62F"/>
              </a:solidFill>
              <a:latin typeface="Lucida Handwriting" pitchFamily="66" charset="0"/>
            </a:endParaRPr>
          </a:p>
        </p:txBody>
      </p:sp>
    </p:spTree>
  </p:cSld>
  <p:clrMapOvr>
    <a:masterClrMapping/>
  </p:clrMapOvr>
  <p:transition>
    <p:checker/>
    <p:sndAc>
      <p:stSnd>
        <p:snd r:embed="rId2" name="chimes.wav" builtIn="1"/>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0242"/>
                                        </p:tgtEl>
                                        <p:attrNameLst>
                                          <p:attrName>style.visibility</p:attrName>
                                        </p:attrNameLst>
                                      </p:cBhvr>
                                      <p:to>
                                        <p:strVal val="visible"/>
                                      </p:to>
                                    </p:set>
                                    <p:animEffect transition="in" filter="wipe(up)">
                                      <p:cBhvr>
                                        <p:cTn id="7" dur="500"/>
                                        <p:tgtEl>
                                          <p:spTgt spid="10242"/>
                                        </p:tgtEl>
                                      </p:cBhvr>
                                    </p:animEffect>
                                  </p:childTnLst>
                                  <p:subTnLst>
                                    <p:audio>
                                      <p:cMediaNode>
                                        <p:cTn display="0" masterRel="sameClick">
                                          <p:stCondLst>
                                            <p:cond evt="begin" delay="0">
                                              <p:tn val="5"/>
                                            </p:cond>
                                          </p:stCondLst>
                                          <p:endCondLst>
                                            <p:cond evt="onStopAudio" delay="0">
                                              <p:tgtEl>
                                                <p:sldTgt/>
                                              </p:tgtEl>
                                            </p:cond>
                                          </p:endCondLst>
                                        </p:cTn>
                                        <p:tgtEl>
                                          <p:sndTgt r:embed="rId3" name="whoosh.wav" builtIn="1"/>
                                        </p:tgtEl>
                                      </p:cMediaNode>
                                    </p:audio>
                                  </p:subTnLst>
                                </p:cTn>
                              </p:par>
                            </p:childTnLst>
                          </p:cTn>
                        </p:par>
                        <p:par>
                          <p:cTn id="8" fill="hold">
                            <p:stCondLst>
                              <p:cond delay="500"/>
                            </p:stCondLst>
                            <p:childTnLst>
                              <p:par>
                                <p:cTn id="9" presetID="3" presetClass="entr" presetSubtype="10" fill="hold" grpId="0" nodeType="afterEffect">
                                  <p:stCondLst>
                                    <p:cond delay="0"/>
                                  </p:stCondLst>
                                  <p:childTnLst>
                                    <p:set>
                                      <p:cBhvr>
                                        <p:cTn id="10" dur="1" fill="hold">
                                          <p:stCondLst>
                                            <p:cond delay="0"/>
                                          </p:stCondLst>
                                        </p:cTn>
                                        <p:tgtEl>
                                          <p:spTgt spid="10243">
                                            <p:txEl>
                                              <p:pRg st="0" end="0"/>
                                            </p:txEl>
                                          </p:spTgt>
                                        </p:tgtEl>
                                        <p:attrNameLst>
                                          <p:attrName>style.visibility</p:attrName>
                                        </p:attrNameLst>
                                      </p:cBhvr>
                                      <p:to>
                                        <p:strVal val="visible"/>
                                      </p:to>
                                    </p:set>
                                    <p:animEffect transition="in" filter="blinds(horizontal)">
                                      <p:cBhvr>
                                        <p:cTn id="11" dur="500"/>
                                        <p:tgtEl>
                                          <p:spTgt spid="10243">
                                            <p:txEl>
                                              <p:pRg st="0" end="0"/>
                                            </p:txEl>
                                          </p:spTgt>
                                        </p:tgtEl>
                                      </p:cBhvr>
                                    </p:animEffect>
                                  </p:childTnLst>
                                </p:cTn>
                              </p:par>
                            </p:childTnLst>
                          </p:cTn>
                        </p:par>
                        <p:par>
                          <p:cTn id="12" fill="hold">
                            <p:stCondLst>
                              <p:cond delay="1000"/>
                            </p:stCondLst>
                            <p:childTnLst>
                              <p:par>
                                <p:cTn id="13" presetID="3" presetClass="entr" presetSubtype="10" fill="hold" grpId="0" nodeType="afterEffect">
                                  <p:stCondLst>
                                    <p:cond delay="0"/>
                                  </p:stCondLst>
                                  <p:childTnLst>
                                    <p:set>
                                      <p:cBhvr>
                                        <p:cTn id="14" dur="1" fill="hold">
                                          <p:stCondLst>
                                            <p:cond delay="0"/>
                                          </p:stCondLst>
                                        </p:cTn>
                                        <p:tgtEl>
                                          <p:spTgt spid="10243">
                                            <p:txEl>
                                              <p:pRg st="1" end="1"/>
                                            </p:txEl>
                                          </p:spTgt>
                                        </p:tgtEl>
                                        <p:attrNameLst>
                                          <p:attrName>style.visibility</p:attrName>
                                        </p:attrNameLst>
                                      </p:cBhvr>
                                      <p:to>
                                        <p:strVal val="visible"/>
                                      </p:to>
                                    </p:set>
                                    <p:animEffect transition="in" filter="blinds(horizontal)">
                                      <p:cBhvr>
                                        <p:cTn id="15" dur="500"/>
                                        <p:tgtEl>
                                          <p:spTgt spid="1024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10243">
                                            <p:txEl>
                                              <p:pRg st="3" end="3"/>
                                            </p:txEl>
                                          </p:spTgt>
                                        </p:tgtEl>
                                        <p:attrNameLst>
                                          <p:attrName>style.visibility</p:attrName>
                                        </p:attrNameLst>
                                      </p:cBhvr>
                                      <p:to>
                                        <p:strVal val="visible"/>
                                      </p:to>
                                    </p:set>
                                    <p:animEffect transition="in" filter="blinds(horizontal)">
                                      <p:cBhvr>
                                        <p:cTn id="20" dur="500"/>
                                        <p:tgtEl>
                                          <p:spTgt spid="1024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10243">
                                            <p:txEl>
                                              <p:pRg st="5" end="5"/>
                                            </p:txEl>
                                          </p:spTgt>
                                        </p:tgtEl>
                                        <p:attrNameLst>
                                          <p:attrName>style.visibility</p:attrName>
                                        </p:attrNameLst>
                                      </p:cBhvr>
                                      <p:to>
                                        <p:strVal val="visible"/>
                                      </p:to>
                                    </p:set>
                                    <p:animEffect transition="in" filter="blinds(horizontal)">
                                      <p:cBhvr>
                                        <p:cTn id="25" dur="500"/>
                                        <p:tgtEl>
                                          <p:spTgt spid="10243">
                                            <p:txEl>
                                              <p:pRg st="5" end="5"/>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10243">
                                            <p:txEl>
                                              <p:pRg st="6" end="6"/>
                                            </p:txEl>
                                          </p:spTgt>
                                        </p:tgtEl>
                                        <p:attrNameLst>
                                          <p:attrName>style.visibility</p:attrName>
                                        </p:attrNameLst>
                                      </p:cBhvr>
                                      <p:to>
                                        <p:strVal val="visible"/>
                                      </p:to>
                                    </p:set>
                                    <p:animEffect transition="in" filter="blinds(horizontal)">
                                      <p:cBhvr>
                                        <p:cTn id="30" dur="500"/>
                                        <p:tgtEl>
                                          <p:spTgt spid="10243">
                                            <p:txEl>
                                              <p:pRg st="6" end="6"/>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10243">
                                            <p:txEl>
                                              <p:pRg st="7" end="7"/>
                                            </p:txEl>
                                          </p:spTgt>
                                        </p:tgtEl>
                                        <p:attrNameLst>
                                          <p:attrName>style.visibility</p:attrName>
                                        </p:attrNameLst>
                                      </p:cBhvr>
                                      <p:to>
                                        <p:strVal val="visible"/>
                                      </p:to>
                                    </p:set>
                                    <p:animEffect transition="in" filter="blinds(horizontal)">
                                      <p:cBhvr>
                                        <p:cTn id="35" dur="500"/>
                                        <p:tgtEl>
                                          <p:spTgt spid="10243">
                                            <p:txEl>
                                              <p:pRg st="7" end="7"/>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10243">
                                            <p:txEl>
                                              <p:pRg st="8" end="8"/>
                                            </p:txEl>
                                          </p:spTgt>
                                        </p:tgtEl>
                                        <p:attrNameLst>
                                          <p:attrName>style.visibility</p:attrName>
                                        </p:attrNameLst>
                                      </p:cBhvr>
                                      <p:to>
                                        <p:strVal val="visible"/>
                                      </p:to>
                                    </p:set>
                                    <p:animEffect transition="in" filter="blinds(horizontal)">
                                      <p:cBhvr>
                                        <p:cTn id="40" dur="500"/>
                                        <p:tgtEl>
                                          <p:spTgt spid="1024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p:bldP spid="1024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763713" y="981075"/>
            <a:ext cx="6553200" cy="1143000"/>
          </a:xfrm>
        </p:spPr>
        <p:txBody>
          <a:bodyPr/>
          <a:lstStyle/>
          <a:p>
            <a:pPr algn="ctr"/>
            <a:r>
              <a:rPr lang="tr-TR" sz="3200" b="1">
                <a:solidFill>
                  <a:srgbClr val="D1B62F"/>
                </a:solidFill>
                <a:latin typeface="Lucida Handwriting" pitchFamily="66" charset="0"/>
              </a:rPr>
              <a:t>ÇALIŞMAYI SEVMEMEK</a:t>
            </a:r>
          </a:p>
        </p:txBody>
      </p:sp>
      <p:sp>
        <p:nvSpPr>
          <p:cNvPr id="9219" name="Rectangle 3"/>
          <p:cNvSpPr>
            <a:spLocks noGrp="1" noChangeArrowheads="1"/>
          </p:cNvSpPr>
          <p:nvPr>
            <p:ph type="body" idx="1"/>
          </p:nvPr>
        </p:nvSpPr>
        <p:spPr>
          <a:xfrm>
            <a:off x="1331913" y="2133600"/>
            <a:ext cx="7524750" cy="4176713"/>
          </a:xfrm>
        </p:spPr>
        <p:txBody>
          <a:bodyPr/>
          <a:lstStyle/>
          <a:p>
            <a:pPr>
              <a:buFont typeface="Wingdings" pitchFamily="2" charset="2"/>
              <a:buNone/>
            </a:pPr>
            <a:r>
              <a:rPr lang="tr-TR" sz="2000">
                <a:solidFill>
                  <a:srgbClr val="D1B62F"/>
                </a:solidFill>
                <a:latin typeface="Lucida Handwriting" pitchFamily="66" charset="0"/>
              </a:rPr>
              <a:t>	Çalışmayı sevmemenin en büyük nedeni  çalışılacak dersi veya konuyu anlamamaktır.</a:t>
            </a:r>
          </a:p>
          <a:p>
            <a:pPr>
              <a:buFont typeface="Wingdings" pitchFamily="2" charset="2"/>
              <a:buNone/>
            </a:pPr>
            <a:r>
              <a:rPr lang="tr-TR" sz="2000">
                <a:solidFill>
                  <a:srgbClr val="D1B62F"/>
                </a:solidFill>
                <a:latin typeface="Lucida Handwriting" pitchFamily="66" charset="0"/>
              </a:rPr>
              <a:t>	  </a:t>
            </a:r>
          </a:p>
          <a:p>
            <a:pPr>
              <a:buFont typeface="Wingdings" pitchFamily="2" charset="2"/>
              <a:buNone/>
            </a:pPr>
            <a:r>
              <a:rPr lang="tr-TR" sz="2000">
                <a:solidFill>
                  <a:srgbClr val="D1B62F"/>
                </a:solidFill>
                <a:latin typeface="Lucida Handwriting" pitchFamily="66" charset="0"/>
              </a:rPr>
              <a:t>     Bu sorunu ortadan kaldırmak için;</a:t>
            </a:r>
          </a:p>
          <a:p>
            <a:pPr>
              <a:buFont typeface="Wingdings" pitchFamily="2" charset="2"/>
              <a:buNone/>
            </a:pPr>
            <a:r>
              <a:rPr lang="tr-TR" sz="2000">
                <a:solidFill>
                  <a:srgbClr val="D1B62F"/>
                </a:solidFill>
                <a:latin typeface="Lucida Handwriting" pitchFamily="66" charset="0"/>
              </a:rPr>
              <a:t>     </a:t>
            </a:r>
          </a:p>
          <a:p>
            <a:pPr>
              <a:buFont typeface="Wingdings" pitchFamily="2" charset="2"/>
              <a:buBlip>
                <a:blip r:embed="rId4"/>
              </a:buBlip>
            </a:pPr>
            <a:r>
              <a:rPr lang="tr-TR" sz="2000">
                <a:solidFill>
                  <a:srgbClr val="D1B62F"/>
                </a:solidFill>
                <a:latin typeface="Lucida Handwriting" pitchFamily="66" charset="0"/>
              </a:rPr>
              <a:t>Çalışılacak olan ders veya konuyu anlayabilece</a:t>
            </a:r>
          </a:p>
          <a:p>
            <a:pPr>
              <a:buFont typeface="Wingdings" pitchFamily="2" charset="2"/>
              <a:buNone/>
            </a:pPr>
            <a:r>
              <a:rPr lang="tr-TR" sz="2000">
                <a:solidFill>
                  <a:srgbClr val="D1B62F"/>
                </a:solidFill>
                <a:latin typeface="Lucida Handwriting" pitchFamily="66" charset="0"/>
              </a:rPr>
              <a:t>ğiniz kaynaklardan çalışın,</a:t>
            </a:r>
          </a:p>
          <a:p>
            <a:pPr>
              <a:buFont typeface="Wingdings" pitchFamily="2" charset="2"/>
              <a:buBlip>
                <a:blip r:embed="rId4"/>
              </a:buBlip>
            </a:pPr>
            <a:r>
              <a:rPr lang="tr-TR" sz="2000">
                <a:solidFill>
                  <a:srgbClr val="D1B62F"/>
                </a:solidFill>
                <a:latin typeface="Lucida Handwriting" pitchFamily="66" charset="0"/>
              </a:rPr>
              <a:t>Hedefinizi parçalara bölün,</a:t>
            </a:r>
          </a:p>
          <a:p>
            <a:pPr>
              <a:buFont typeface="Wingdings" pitchFamily="2" charset="2"/>
              <a:buBlip>
                <a:blip r:embed="rId4"/>
              </a:buBlip>
            </a:pPr>
            <a:r>
              <a:rPr lang="tr-TR" sz="2000">
                <a:solidFill>
                  <a:srgbClr val="D1B62F"/>
                </a:solidFill>
                <a:latin typeface="Lucida Handwriting" pitchFamily="66" charset="0"/>
              </a:rPr>
              <a:t>Hedefinize ulaştığınızı hayal edin,</a:t>
            </a:r>
          </a:p>
          <a:p>
            <a:pPr>
              <a:buFont typeface="Wingdings" pitchFamily="2" charset="2"/>
              <a:buBlip>
                <a:blip r:embed="rId4"/>
              </a:buBlip>
            </a:pPr>
            <a:r>
              <a:rPr lang="tr-TR" sz="2000">
                <a:solidFill>
                  <a:srgbClr val="D1B62F"/>
                </a:solidFill>
                <a:latin typeface="Lucida Handwriting" pitchFamily="66" charset="0"/>
              </a:rPr>
              <a:t>Grup çalışması yapmayı deneyin      </a:t>
            </a:r>
          </a:p>
          <a:p>
            <a:pPr>
              <a:buFont typeface="Wingdings" pitchFamily="2" charset="2"/>
              <a:buBlip>
                <a:blip r:embed="rId4"/>
              </a:buBlip>
            </a:pPr>
            <a:endParaRPr lang="tr-TR" sz="2000">
              <a:solidFill>
                <a:srgbClr val="D1B62F"/>
              </a:solidFill>
              <a:latin typeface="Lucida Handwriting" pitchFamily="66" charset="0"/>
            </a:endParaRPr>
          </a:p>
        </p:txBody>
      </p:sp>
    </p:spTree>
  </p:cSld>
  <p:clrMapOvr>
    <a:masterClrMapping/>
  </p:clrMapOvr>
  <p:transition>
    <p:checker/>
    <p:sndAc>
      <p:stSnd>
        <p:snd r:embed="rId2" name="chimes.wav" builtIn="1"/>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9218"/>
                                        </p:tgtEl>
                                        <p:attrNameLst>
                                          <p:attrName>style.visibility</p:attrName>
                                        </p:attrNameLst>
                                      </p:cBhvr>
                                      <p:to>
                                        <p:strVal val="visible"/>
                                      </p:to>
                                    </p:set>
                                    <p:animEffect transition="in" filter="wipe(down)">
                                      <p:cBhvr>
                                        <p:cTn id="7" dur="500"/>
                                        <p:tgtEl>
                                          <p:spTgt spid="9218"/>
                                        </p:tgtEl>
                                      </p:cBhvr>
                                    </p:animEffect>
                                  </p:childTnLst>
                                  <p:subTnLst>
                                    <p:audio>
                                      <p:cMediaNode>
                                        <p:cTn display="0" masterRel="sameClick">
                                          <p:stCondLst>
                                            <p:cond evt="begin" delay="0">
                                              <p:tn val="5"/>
                                            </p:cond>
                                          </p:stCondLst>
                                          <p:endCondLst>
                                            <p:cond evt="onStopAudio" delay="0">
                                              <p:tgtEl>
                                                <p:sldTgt/>
                                              </p:tgtEl>
                                            </p:cond>
                                          </p:endCondLst>
                                        </p:cTn>
                                        <p:tgtEl>
                                          <p:sndTgt r:embed="rId3" name="whoosh.wav" builtIn="1"/>
                                        </p:tgtEl>
                                      </p:cMediaNode>
                                    </p:audio>
                                  </p:subTnLst>
                                </p:cTn>
                              </p:par>
                            </p:childTnLst>
                          </p:cTn>
                        </p:par>
                        <p:par>
                          <p:cTn id="8" fill="hold">
                            <p:stCondLst>
                              <p:cond delay="500"/>
                            </p:stCondLst>
                            <p:childTnLst>
                              <p:par>
                                <p:cTn id="9" presetID="3" presetClass="entr" presetSubtype="10" fill="hold" grpId="0" nodeType="afterEffect">
                                  <p:stCondLst>
                                    <p:cond delay="0"/>
                                  </p:stCondLst>
                                  <p:childTnLst>
                                    <p:set>
                                      <p:cBhvr>
                                        <p:cTn id="10" dur="1" fill="hold">
                                          <p:stCondLst>
                                            <p:cond delay="0"/>
                                          </p:stCondLst>
                                        </p:cTn>
                                        <p:tgtEl>
                                          <p:spTgt spid="9219">
                                            <p:txEl>
                                              <p:pRg st="0" end="0"/>
                                            </p:txEl>
                                          </p:spTgt>
                                        </p:tgtEl>
                                        <p:attrNameLst>
                                          <p:attrName>style.visibility</p:attrName>
                                        </p:attrNameLst>
                                      </p:cBhvr>
                                      <p:to>
                                        <p:strVal val="visible"/>
                                      </p:to>
                                    </p:set>
                                    <p:animEffect transition="in" filter="blinds(horizontal)">
                                      <p:cBhvr>
                                        <p:cTn id="11" dur="500"/>
                                        <p:tgtEl>
                                          <p:spTgt spid="9219">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9219">
                                            <p:txEl>
                                              <p:pRg st="2" end="2"/>
                                            </p:txEl>
                                          </p:spTgt>
                                        </p:tgtEl>
                                        <p:attrNameLst>
                                          <p:attrName>style.visibility</p:attrName>
                                        </p:attrNameLst>
                                      </p:cBhvr>
                                      <p:to>
                                        <p:strVal val="visible"/>
                                      </p:to>
                                    </p:set>
                                    <p:animEffect transition="in" filter="blinds(horizontal)">
                                      <p:cBhvr>
                                        <p:cTn id="16" dur="500"/>
                                        <p:tgtEl>
                                          <p:spTgt spid="9219">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9219">
                                            <p:txEl>
                                              <p:pRg st="4" end="4"/>
                                            </p:txEl>
                                          </p:spTgt>
                                        </p:tgtEl>
                                        <p:attrNameLst>
                                          <p:attrName>style.visibility</p:attrName>
                                        </p:attrNameLst>
                                      </p:cBhvr>
                                      <p:to>
                                        <p:strVal val="visible"/>
                                      </p:to>
                                    </p:set>
                                    <p:animEffect transition="in" filter="blinds(horizontal)">
                                      <p:cBhvr>
                                        <p:cTn id="21" dur="500"/>
                                        <p:tgtEl>
                                          <p:spTgt spid="9219">
                                            <p:txEl>
                                              <p:pRg st="4" end="4"/>
                                            </p:txEl>
                                          </p:spTgt>
                                        </p:tgtEl>
                                      </p:cBhvr>
                                    </p:animEffect>
                                  </p:childTnLst>
                                </p:cTn>
                              </p:par>
                            </p:childTnLst>
                          </p:cTn>
                        </p:par>
                        <p:par>
                          <p:cTn id="22" fill="hold">
                            <p:stCondLst>
                              <p:cond delay="500"/>
                            </p:stCondLst>
                            <p:childTnLst>
                              <p:par>
                                <p:cTn id="23" presetID="3" presetClass="entr" presetSubtype="10" fill="hold" grpId="0" nodeType="afterEffect">
                                  <p:stCondLst>
                                    <p:cond delay="0"/>
                                  </p:stCondLst>
                                  <p:childTnLst>
                                    <p:set>
                                      <p:cBhvr>
                                        <p:cTn id="24" dur="1" fill="hold">
                                          <p:stCondLst>
                                            <p:cond delay="0"/>
                                          </p:stCondLst>
                                        </p:cTn>
                                        <p:tgtEl>
                                          <p:spTgt spid="9219">
                                            <p:txEl>
                                              <p:pRg st="5" end="5"/>
                                            </p:txEl>
                                          </p:spTgt>
                                        </p:tgtEl>
                                        <p:attrNameLst>
                                          <p:attrName>style.visibility</p:attrName>
                                        </p:attrNameLst>
                                      </p:cBhvr>
                                      <p:to>
                                        <p:strVal val="visible"/>
                                      </p:to>
                                    </p:set>
                                    <p:animEffect transition="in" filter="blinds(horizontal)">
                                      <p:cBhvr>
                                        <p:cTn id="25" dur="500"/>
                                        <p:tgtEl>
                                          <p:spTgt spid="9219">
                                            <p:txEl>
                                              <p:pRg st="5" end="5"/>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9219">
                                            <p:txEl>
                                              <p:pRg st="6" end="6"/>
                                            </p:txEl>
                                          </p:spTgt>
                                        </p:tgtEl>
                                        <p:attrNameLst>
                                          <p:attrName>style.visibility</p:attrName>
                                        </p:attrNameLst>
                                      </p:cBhvr>
                                      <p:to>
                                        <p:strVal val="visible"/>
                                      </p:to>
                                    </p:set>
                                    <p:animEffect transition="in" filter="blinds(horizontal)">
                                      <p:cBhvr>
                                        <p:cTn id="30" dur="500"/>
                                        <p:tgtEl>
                                          <p:spTgt spid="9219">
                                            <p:txEl>
                                              <p:pRg st="6" end="6"/>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9219">
                                            <p:txEl>
                                              <p:pRg st="7" end="7"/>
                                            </p:txEl>
                                          </p:spTgt>
                                        </p:tgtEl>
                                        <p:attrNameLst>
                                          <p:attrName>style.visibility</p:attrName>
                                        </p:attrNameLst>
                                      </p:cBhvr>
                                      <p:to>
                                        <p:strVal val="visible"/>
                                      </p:to>
                                    </p:set>
                                    <p:animEffect transition="in" filter="blinds(horizontal)">
                                      <p:cBhvr>
                                        <p:cTn id="35" dur="500"/>
                                        <p:tgtEl>
                                          <p:spTgt spid="9219">
                                            <p:txEl>
                                              <p:pRg st="7" end="7"/>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9219">
                                            <p:txEl>
                                              <p:pRg st="8" end="8"/>
                                            </p:txEl>
                                          </p:spTgt>
                                        </p:tgtEl>
                                        <p:attrNameLst>
                                          <p:attrName>style.visibility</p:attrName>
                                        </p:attrNameLst>
                                      </p:cBhvr>
                                      <p:to>
                                        <p:strVal val="visible"/>
                                      </p:to>
                                    </p:set>
                                    <p:animEffect transition="in" filter="blinds(horizontal)">
                                      <p:cBhvr>
                                        <p:cTn id="40" dur="500"/>
                                        <p:tgtEl>
                                          <p:spTgt spid="921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p:bldP spid="9219"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835150" y="1125538"/>
            <a:ext cx="6507163" cy="1143000"/>
          </a:xfrm>
        </p:spPr>
        <p:txBody>
          <a:bodyPr/>
          <a:lstStyle/>
          <a:p>
            <a:pPr algn="ctr"/>
            <a:r>
              <a:rPr lang="tr-TR" sz="3200" b="1">
                <a:solidFill>
                  <a:srgbClr val="D1B62F"/>
                </a:solidFill>
                <a:latin typeface="Lucida Handwriting" pitchFamily="66" charset="0"/>
              </a:rPr>
              <a:t>BAŞKA ŞEYLER YAPMAYI İSTEMEK</a:t>
            </a:r>
          </a:p>
        </p:txBody>
      </p:sp>
      <p:sp>
        <p:nvSpPr>
          <p:cNvPr id="11267" name="Rectangle 3"/>
          <p:cNvSpPr>
            <a:spLocks noGrp="1" noChangeArrowheads="1"/>
          </p:cNvSpPr>
          <p:nvPr>
            <p:ph type="body" idx="1"/>
          </p:nvPr>
        </p:nvSpPr>
        <p:spPr>
          <a:xfrm>
            <a:off x="1500188" y="2349500"/>
            <a:ext cx="7491412" cy="4248150"/>
          </a:xfrm>
        </p:spPr>
        <p:txBody>
          <a:bodyPr/>
          <a:lstStyle/>
          <a:p>
            <a:pPr>
              <a:lnSpc>
                <a:spcPct val="90000"/>
              </a:lnSpc>
              <a:buFont typeface="Wingdings" pitchFamily="2" charset="2"/>
              <a:buNone/>
            </a:pPr>
            <a:r>
              <a:rPr lang="tr-TR" sz="2000">
                <a:latin typeface="Lucida Handwriting" pitchFamily="66" charset="0"/>
              </a:rPr>
              <a:t>	</a:t>
            </a:r>
            <a:r>
              <a:rPr lang="tr-TR" sz="2000">
                <a:solidFill>
                  <a:srgbClr val="D1B62F"/>
                </a:solidFill>
                <a:latin typeface="Lucida Handwriting" pitchFamily="66" charset="0"/>
              </a:rPr>
              <a:t>Bu durum çalışmaktan verim alamamaktan</a:t>
            </a:r>
          </a:p>
          <a:p>
            <a:pPr>
              <a:lnSpc>
                <a:spcPct val="90000"/>
              </a:lnSpc>
              <a:buFont typeface="Wingdings" pitchFamily="2" charset="2"/>
              <a:buNone/>
            </a:pPr>
            <a:r>
              <a:rPr lang="tr-TR" sz="2000">
                <a:solidFill>
                  <a:srgbClr val="D1B62F"/>
                </a:solidFill>
                <a:latin typeface="Lucida Handwriting" pitchFamily="66" charset="0"/>
              </a:rPr>
              <a:t>kaynaklanır. Verim alamamanın nedeni ise</a:t>
            </a:r>
          </a:p>
          <a:p>
            <a:pPr>
              <a:lnSpc>
                <a:spcPct val="90000"/>
              </a:lnSpc>
              <a:buFont typeface="Wingdings" pitchFamily="2" charset="2"/>
              <a:buNone/>
            </a:pPr>
            <a:r>
              <a:rPr lang="tr-TR" sz="2000">
                <a:solidFill>
                  <a:srgbClr val="D1B62F"/>
                </a:solidFill>
                <a:latin typeface="Lucida Handwriting" pitchFamily="66" charset="0"/>
              </a:rPr>
              <a:t>öğrenilenlerin günlük hayatta gerekliliğine </a:t>
            </a:r>
          </a:p>
          <a:p>
            <a:pPr>
              <a:lnSpc>
                <a:spcPct val="90000"/>
              </a:lnSpc>
              <a:buFont typeface="Wingdings" pitchFamily="2" charset="2"/>
              <a:buNone/>
            </a:pPr>
            <a:r>
              <a:rPr lang="tr-TR" sz="2000">
                <a:solidFill>
                  <a:srgbClr val="D1B62F"/>
                </a:solidFill>
                <a:latin typeface="Lucida Handwriting" pitchFamily="66" charset="0"/>
              </a:rPr>
              <a:t>inanmamaktır. Plansızlık ve bahanelere takılıp</a:t>
            </a:r>
          </a:p>
          <a:p>
            <a:pPr>
              <a:lnSpc>
                <a:spcPct val="90000"/>
              </a:lnSpc>
              <a:buFont typeface="Wingdings" pitchFamily="2" charset="2"/>
              <a:buNone/>
            </a:pPr>
            <a:r>
              <a:rPr lang="tr-TR" sz="2000">
                <a:solidFill>
                  <a:srgbClr val="D1B62F"/>
                </a:solidFill>
                <a:latin typeface="Lucida Handwriting" pitchFamily="66" charset="0"/>
              </a:rPr>
              <a:t>kalmak da bu sorunu oluşturur.</a:t>
            </a:r>
          </a:p>
          <a:p>
            <a:pPr>
              <a:lnSpc>
                <a:spcPct val="90000"/>
              </a:lnSpc>
              <a:buFont typeface="Wingdings" pitchFamily="2" charset="2"/>
              <a:buNone/>
            </a:pPr>
            <a:endParaRPr lang="tr-TR" sz="2000">
              <a:solidFill>
                <a:srgbClr val="D1B62F"/>
              </a:solidFill>
              <a:latin typeface="Lucida Handwriting" pitchFamily="66" charset="0"/>
            </a:endParaRPr>
          </a:p>
          <a:p>
            <a:pPr>
              <a:lnSpc>
                <a:spcPct val="90000"/>
              </a:lnSpc>
              <a:buFont typeface="Wingdings" pitchFamily="2" charset="2"/>
              <a:buNone/>
            </a:pPr>
            <a:r>
              <a:rPr lang="tr-TR" sz="2000">
                <a:solidFill>
                  <a:srgbClr val="D1B62F"/>
                </a:solidFill>
                <a:latin typeface="Lucida Handwriting" pitchFamily="66" charset="0"/>
              </a:rPr>
              <a:t>	Bu sorunu ortadan kaldırmak için;</a:t>
            </a:r>
          </a:p>
          <a:p>
            <a:pPr>
              <a:lnSpc>
                <a:spcPct val="90000"/>
              </a:lnSpc>
              <a:buFont typeface="Wingdings" pitchFamily="2" charset="2"/>
              <a:buBlip>
                <a:blip r:embed="rId4"/>
              </a:buBlip>
            </a:pPr>
            <a:endParaRPr lang="tr-TR" sz="2000">
              <a:solidFill>
                <a:srgbClr val="D1B62F"/>
              </a:solidFill>
              <a:latin typeface="Lucida Handwriting" pitchFamily="66" charset="0"/>
            </a:endParaRPr>
          </a:p>
          <a:p>
            <a:pPr>
              <a:lnSpc>
                <a:spcPct val="90000"/>
              </a:lnSpc>
              <a:buFont typeface="Wingdings" pitchFamily="2" charset="2"/>
              <a:buBlip>
                <a:blip r:embed="rId4"/>
              </a:buBlip>
            </a:pPr>
            <a:r>
              <a:rPr lang="tr-TR" sz="2000">
                <a:solidFill>
                  <a:srgbClr val="D1B62F"/>
                </a:solidFill>
                <a:latin typeface="Lucida Handwriting" pitchFamily="66" charset="0"/>
              </a:rPr>
              <a:t>Öğrendiğiniz bilgilerin sınavda karşınıza çıkacağını düşünün,</a:t>
            </a:r>
          </a:p>
          <a:p>
            <a:pPr>
              <a:lnSpc>
                <a:spcPct val="90000"/>
              </a:lnSpc>
              <a:buFont typeface="Wingdings" pitchFamily="2" charset="2"/>
              <a:buBlip>
                <a:blip r:embed="rId4"/>
              </a:buBlip>
            </a:pPr>
            <a:r>
              <a:rPr lang="tr-TR" sz="2000">
                <a:solidFill>
                  <a:srgbClr val="D1B62F"/>
                </a:solidFill>
                <a:latin typeface="Lucida Handwriting" pitchFamily="66" charset="0"/>
              </a:rPr>
              <a:t>Sorumluluğu ele alın, hayatınızla ilgili kararlar almayı bahanelerle engellemeyin.</a:t>
            </a:r>
          </a:p>
          <a:p>
            <a:pPr>
              <a:lnSpc>
                <a:spcPct val="90000"/>
              </a:lnSpc>
              <a:buFont typeface="Wingdings" pitchFamily="2" charset="2"/>
              <a:buNone/>
            </a:pPr>
            <a:endParaRPr lang="tr-TR" sz="2000">
              <a:latin typeface="Lucida Handwriting" pitchFamily="66" charset="0"/>
            </a:endParaRPr>
          </a:p>
        </p:txBody>
      </p:sp>
    </p:spTree>
  </p:cSld>
  <p:clrMapOvr>
    <a:masterClrMapping/>
  </p:clrMapOvr>
  <p:transition>
    <p:checker/>
    <p:sndAc>
      <p:stSnd>
        <p:snd r:embed="rId2" name="chimes.wav" builtIn="1"/>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1266"/>
                                        </p:tgtEl>
                                        <p:attrNameLst>
                                          <p:attrName>style.visibility</p:attrName>
                                        </p:attrNameLst>
                                      </p:cBhvr>
                                      <p:to>
                                        <p:strVal val="visible"/>
                                      </p:to>
                                    </p:set>
                                    <p:animEffect transition="in" filter="wipe(up)">
                                      <p:cBhvr>
                                        <p:cTn id="7" dur="500"/>
                                        <p:tgtEl>
                                          <p:spTgt spid="11266"/>
                                        </p:tgtEl>
                                      </p:cBhvr>
                                    </p:animEffect>
                                  </p:childTnLst>
                                  <p:subTnLst>
                                    <p:audio>
                                      <p:cMediaNode>
                                        <p:cTn display="0" masterRel="sameClick">
                                          <p:stCondLst>
                                            <p:cond evt="begin" delay="0">
                                              <p:tn val="5"/>
                                            </p:cond>
                                          </p:stCondLst>
                                          <p:endCondLst>
                                            <p:cond evt="onStopAudio" delay="0">
                                              <p:tgtEl>
                                                <p:sldTgt/>
                                              </p:tgtEl>
                                            </p:cond>
                                          </p:endCondLst>
                                        </p:cTn>
                                        <p:tgtEl>
                                          <p:sndTgt r:embed="rId3" name="whoosh.wav" builtIn="1"/>
                                        </p:tgtEl>
                                      </p:cMediaNode>
                                    </p:audio>
                                  </p:subTnLst>
                                </p:cTn>
                              </p:par>
                            </p:childTnLst>
                          </p:cTn>
                        </p:par>
                        <p:par>
                          <p:cTn id="8" fill="hold">
                            <p:stCondLst>
                              <p:cond delay="500"/>
                            </p:stCondLst>
                            <p:childTnLst>
                              <p:par>
                                <p:cTn id="9" presetID="3" presetClass="entr" presetSubtype="10" fill="hold" grpId="0" nodeType="afterEffect">
                                  <p:stCondLst>
                                    <p:cond delay="0"/>
                                  </p:stCondLst>
                                  <p:childTnLst>
                                    <p:set>
                                      <p:cBhvr>
                                        <p:cTn id="10" dur="1" fill="hold">
                                          <p:stCondLst>
                                            <p:cond delay="0"/>
                                          </p:stCondLst>
                                        </p:cTn>
                                        <p:tgtEl>
                                          <p:spTgt spid="11267">
                                            <p:txEl>
                                              <p:pRg st="0" end="0"/>
                                            </p:txEl>
                                          </p:spTgt>
                                        </p:tgtEl>
                                        <p:attrNameLst>
                                          <p:attrName>style.visibility</p:attrName>
                                        </p:attrNameLst>
                                      </p:cBhvr>
                                      <p:to>
                                        <p:strVal val="visible"/>
                                      </p:to>
                                    </p:set>
                                    <p:animEffect transition="in" filter="blinds(horizontal)">
                                      <p:cBhvr>
                                        <p:cTn id="11" dur="500"/>
                                        <p:tgtEl>
                                          <p:spTgt spid="11267">
                                            <p:txEl>
                                              <p:pRg st="0" end="0"/>
                                            </p:txEl>
                                          </p:spTgt>
                                        </p:tgtEl>
                                      </p:cBhvr>
                                    </p:animEffect>
                                  </p:childTnLst>
                                </p:cTn>
                              </p:par>
                            </p:childTnLst>
                          </p:cTn>
                        </p:par>
                        <p:par>
                          <p:cTn id="12" fill="hold">
                            <p:stCondLst>
                              <p:cond delay="1000"/>
                            </p:stCondLst>
                            <p:childTnLst>
                              <p:par>
                                <p:cTn id="13" presetID="3" presetClass="entr" presetSubtype="10" fill="hold" grpId="0" nodeType="afterEffect">
                                  <p:stCondLst>
                                    <p:cond delay="0"/>
                                  </p:stCondLst>
                                  <p:childTnLst>
                                    <p:set>
                                      <p:cBhvr>
                                        <p:cTn id="14" dur="1" fill="hold">
                                          <p:stCondLst>
                                            <p:cond delay="0"/>
                                          </p:stCondLst>
                                        </p:cTn>
                                        <p:tgtEl>
                                          <p:spTgt spid="11267">
                                            <p:txEl>
                                              <p:pRg st="1" end="1"/>
                                            </p:txEl>
                                          </p:spTgt>
                                        </p:tgtEl>
                                        <p:attrNameLst>
                                          <p:attrName>style.visibility</p:attrName>
                                        </p:attrNameLst>
                                      </p:cBhvr>
                                      <p:to>
                                        <p:strVal val="visible"/>
                                      </p:to>
                                    </p:set>
                                    <p:animEffect transition="in" filter="blinds(horizontal)">
                                      <p:cBhvr>
                                        <p:cTn id="15" dur="500"/>
                                        <p:tgtEl>
                                          <p:spTgt spid="11267">
                                            <p:txEl>
                                              <p:pRg st="1" end="1"/>
                                            </p:txEl>
                                          </p:spTgt>
                                        </p:tgtEl>
                                      </p:cBhvr>
                                    </p:animEffect>
                                  </p:childTnLst>
                                </p:cTn>
                              </p:par>
                            </p:childTnLst>
                          </p:cTn>
                        </p:par>
                        <p:par>
                          <p:cTn id="16" fill="hold">
                            <p:stCondLst>
                              <p:cond delay="1500"/>
                            </p:stCondLst>
                            <p:childTnLst>
                              <p:par>
                                <p:cTn id="17" presetID="3" presetClass="entr" presetSubtype="10" fill="hold" grpId="0" nodeType="afterEffect">
                                  <p:stCondLst>
                                    <p:cond delay="0"/>
                                  </p:stCondLst>
                                  <p:childTnLst>
                                    <p:set>
                                      <p:cBhvr>
                                        <p:cTn id="18" dur="1" fill="hold">
                                          <p:stCondLst>
                                            <p:cond delay="0"/>
                                          </p:stCondLst>
                                        </p:cTn>
                                        <p:tgtEl>
                                          <p:spTgt spid="11267">
                                            <p:txEl>
                                              <p:pRg st="2" end="2"/>
                                            </p:txEl>
                                          </p:spTgt>
                                        </p:tgtEl>
                                        <p:attrNameLst>
                                          <p:attrName>style.visibility</p:attrName>
                                        </p:attrNameLst>
                                      </p:cBhvr>
                                      <p:to>
                                        <p:strVal val="visible"/>
                                      </p:to>
                                    </p:set>
                                    <p:animEffect transition="in" filter="blinds(horizontal)">
                                      <p:cBhvr>
                                        <p:cTn id="19" dur="500"/>
                                        <p:tgtEl>
                                          <p:spTgt spid="11267">
                                            <p:txEl>
                                              <p:pRg st="2" end="2"/>
                                            </p:txEl>
                                          </p:spTgt>
                                        </p:tgtEl>
                                      </p:cBhvr>
                                    </p:animEffect>
                                  </p:childTnLst>
                                </p:cTn>
                              </p:par>
                            </p:childTnLst>
                          </p:cTn>
                        </p:par>
                        <p:par>
                          <p:cTn id="20" fill="hold">
                            <p:stCondLst>
                              <p:cond delay="2000"/>
                            </p:stCondLst>
                            <p:childTnLst>
                              <p:par>
                                <p:cTn id="21" presetID="3" presetClass="entr" presetSubtype="10" fill="hold" grpId="0" nodeType="afterEffect">
                                  <p:stCondLst>
                                    <p:cond delay="0"/>
                                  </p:stCondLst>
                                  <p:childTnLst>
                                    <p:set>
                                      <p:cBhvr>
                                        <p:cTn id="22" dur="1" fill="hold">
                                          <p:stCondLst>
                                            <p:cond delay="0"/>
                                          </p:stCondLst>
                                        </p:cTn>
                                        <p:tgtEl>
                                          <p:spTgt spid="11267">
                                            <p:txEl>
                                              <p:pRg st="3" end="3"/>
                                            </p:txEl>
                                          </p:spTgt>
                                        </p:tgtEl>
                                        <p:attrNameLst>
                                          <p:attrName>style.visibility</p:attrName>
                                        </p:attrNameLst>
                                      </p:cBhvr>
                                      <p:to>
                                        <p:strVal val="visible"/>
                                      </p:to>
                                    </p:set>
                                    <p:animEffect transition="in" filter="blinds(horizontal)">
                                      <p:cBhvr>
                                        <p:cTn id="23" dur="500"/>
                                        <p:tgtEl>
                                          <p:spTgt spid="11267">
                                            <p:txEl>
                                              <p:pRg st="3" end="3"/>
                                            </p:txEl>
                                          </p:spTgt>
                                        </p:tgtEl>
                                      </p:cBhvr>
                                    </p:animEffect>
                                  </p:childTnLst>
                                </p:cTn>
                              </p:par>
                            </p:childTnLst>
                          </p:cTn>
                        </p:par>
                        <p:par>
                          <p:cTn id="24" fill="hold">
                            <p:stCondLst>
                              <p:cond delay="2500"/>
                            </p:stCondLst>
                            <p:childTnLst>
                              <p:par>
                                <p:cTn id="25" presetID="3" presetClass="entr" presetSubtype="10" fill="hold" grpId="0" nodeType="afterEffect">
                                  <p:stCondLst>
                                    <p:cond delay="0"/>
                                  </p:stCondLst>
                                  <p:childTnLst>
                                    <p:set>
                                      <p:cBhvr>
                                        <p:cTn id="26" dur="1" fill="hold">
                                          <p:stCondLst>
                                            <p:cond delay="0"/>
                                          </p:stCondLst>
                                        </p:cTn>
                                        <p:tgtEl>
                                          <p:spTgt spid="11267">
                                            <p:txEl>
                                              <p:pRg st="4" end="4"/>
                                            </p:txEl>
                                          </p:spTgt>
                                        </p:tgtEl>
                                        <p:attrNameLst>
                                          <p:attrName>style.visibility</p:attrName>
                                        </p:attrNameLst>
                                      </p:cBhvr>
                                      <p:to>
                                        <p:strVal val="visible"/>
                                      </p:to>
                                    </p:set>
                                    <p:animEffect transition="in" filter="blinds(horizontal)">
                                      <p:cBhvr>
                                        <p:cTn id="27" dur="500"/>
                                        <p:tgtEl>
                                          <p:spTgt spid="1126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1267">
                                            <p:txEl>
                                              <p:pRg st="6" end="6"/>
                                            </p:txEl>
                                          </p:spTgt>
                                        </p:tgtEl>
                                        <p:attrNameLst>
                                          <p:attrName>style.visibility</p:attrName>
                                        </p:attrNameLst>
                                      </p:cBhvr>
                                      <p:to>
                                        <p:strVal val="visible"/>
                                      </p:to>
                                    </p:set>
                                    <p:animEffect transition="in" filter="blinds(horizontal)">
                                      <p:cBhvr>
                                        <p:cTn id="32" dur="500"/>
                                        <p:tgtEl>
                                          <p:spTgt spid="11267">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1267">
                                            <p:txEl>
                                              <p:pRg st="8" end="8"/>
                                            </p:txEl>
                                          </p:spTgt>
                                        </p:tgtEl>
                                        <p:attrNameLst>
                                          <p:attrName>style.visibility</p:attrName>
                                        </p:attrNameLst>
                                      </p:cBhvr>
                                      <p:to>
                                        <p:strVal val="visible"/>
                                      </p:to>
                                    </p:set>
                                    <p:animEffect transition="in" filter="blinds(horizontal)">
                                      <p:cBhvr>
                                        <p:cTn id="37" dur="500"/>
                                        <p:tgtEl>
                                          <p:spTgt spid="11267">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11267">
                                            <p:txEl>
                                              <p:pRg st="9" end="9"/>
                                            </p:txEl>
                                          </p:spTgt>
                                        </p:tgtEl>
                                        <p:attrNameLst>
                                          <p:attrName>style.visibility</p:attrName>
                                        </p:attrNameLst>
                                      </p:cBhvr>
                                      <p:to>
                                        <p:strVal val="visible"/>
                                      </p:to>
                                    </p:set>
                                    <p:animEffect transition="in" filter="blinds(horizontal)">
                                      <p:cBhvr>
                                        <p:cTn id="42" dur="500"/>
                                        <p:tgtEl>
                                          <p:spTgt spid="11267">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p:bldP spid="11267"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1500188" y="228600"/>
            <a:ext cx="7104062" cy="1039813"/>
          </a:xfrm>
        </p:spPr>
        <p:txBody>
          <a:bodyPr/>
          <a:lstStyle/>
          <a:p>
            <a:pPr algn="ctr"/>
            <a:r>
              <a:rPr lang="tr-TR" sz="3600" b="1">
                <a:solidFill>
                  <a:srgbClr val="D1B62F"/>
                </a:solidFill>
                <a:latin typeface="Lucida Handwriting" pitchFamily="66" charset="0"/>
              </a:rPr>
              <a:t>MOTİVASYONU BOZAN ETKENLER</a:t>
            </a:r>
          </a:p>
        </p:txBody>
      </p:sp>
      <p:sp>
        <p:nvSpPr>
          <p:cNvPr id="13315" name="Rectangle 3"/>
          <p:cNvSpPr>
            <a:spLocks noGrp="1" noChangeArrowheads="1"/>
          </p:cNvSpPr>
          <p:nvPr>
            <p:ph type="body" idx="1"/>
          </p:nvPr>
        </p:nvSpPr>
        <p:spPr>
          <a:xfrm>
            <a:off x="1116013" y="1412875"/>
            <a:ext cx="7607300" cy="5291138"/>
          </a:xfrm>
        </p:spPr>
        <p:txBody>
          <a:bodyPr/>
          <a:lstStyle/>
          <a:p>
            <a:pPr>
              <a:buFont typeface="Wingdings" pitchFamily="2" charset="2"/>
              <a:buNone/>
            </a:pPr>
            <a:r>
              <a:rPr lang="tr-TR" sz="2800">
                <a:solidFill>
                  <a:srgbClr val="D1B62F"/>
                </a:solidFill>
                <a:latin typeface="Lucida Handwriting" pitchFamily="66" charset="0"/>
              </a:rPr>
              <a:t>  İÇ ETKENLER</a:t>
            </a:r>
          </a:p>
        </p:txBody>
      </p:sp>
      <p:grpSp>
        <p:nvGrpSpPr>
          <p:cNvPr id="13316" name="Group 4"/>
          <p:cNvGrpSpPr>
            <a:grpSpLocks/>
          </p:cNvGrpSpPr>
          <p:nvPr/>
        </p:nvGrpSpPr>
        <p:grpSpPr bwMode="auto">
          <a:xfrm>
            <a:off x="4211638" y="1700213"/>
            <a:ext cx="863600" cy="4968875"/>
            <a:chOff x="1036" y="144"/>
            <a:chExt cx="433" cy="4176"/>
          </a:xfrm>
        </p:grpSpPr>
        <p:sp>
          <p:nvSpPr>
            <p:cNvPr id="13317" name="Freeform 5"/>
            <p:cNvSpPr>
              <a:spLocks/>
            </p:cNvSpPr>
            <p:nvPr/>
          </p:nvSpPr>
          <p:spPr bwMode="auto">
            <a:xfrm>
              <a:off x="1036" y="144"/>
              <a:ext cx="433" cy="4176"/>
            </a:xfrm>
            <a:custGeom>
              <a:avLst/>
              <a:gdLst/>
              <a:ahLst/>
              <a:cxnLst>
                <a:cxn ang="0">
                  <a:pos x="0" y="96"/>
                </a:cxn>
                <a:cxn ang="0">
                  <a:pos x="193" y="0"/>
                </a:cxn>
                <a:cxn ang="0">
                  <a:pos x="433" y="96"/>
                </a:cxn>
                <a:cxn ang="0">
                  <a:pos x="433" y="3655"/>
                </a:cxn>
                <a:cxn ang="0">
                  <a:pos x="193" y="3703"/>
                </a:cxn>
                <a:cxn ang="0">
                  <a:pos x="0" y="3607"/>
                </a:cxn>
                <a:cxn ang="0">
                  <a:pos x="0" y="96"/>
                </a:cxn>
              </a:cxnLst>
              <a:rect l="0" t="0" r="r" b="b"/>
              <a:pathLst>
                <a:path w="433" h="3703">
                  <a:moveTo>
                    <a:pt x="0" y="96"/>
                  </a:moveTo>
                  <a:lnTo>
                    <a:pt x="193" y="0"/>
                  </a:lnTo>
                  <a:lnTo>
                    <a:pt x="433" y="96"/>
                  </a:lnTo>
                  <a:lnTo>
                    <a:pt x="433" y="3655"/>
                  </a:lnTo>
                  <a:lnTo>
                    <a:pt x="193" y="3703"/>
                  </a:lnTo>
                  <a:lnTo>
                    <a:pt x="0" y="3607"/>
                  </a:lnTo>
                  <a:lnTo>
                    <a:pt x="0" y="96"/>
                  </a:lnTo>
                  <a:close/>
                </a:path>
              </a:pathLst>
            </a:custGeom>
            <a:solidFill>
              <a:srgbClr val="996633"/>
            </a:solidFill>
            <a:ln w="12700">
              <a:solidFill>
                <a:srgbClr val="000000"/>
              </a:solidFill>
              <a:prstDash val="solid"/>
              <a:round/>
              <a:headEnd/>
              <a:tailEnd/>
            </a:ln>
          </p:spPr>
          <p:txBody>
            <a:bodyPr/>
            <a:lstStyle/>
            <a:p>
              <a:endParaRPr lang="tr-TR"/>
            </a:p>
          </p:txBody>
        </p:sp>
        <p:sp>
          <p:nvSpPr>
            <p:cNvPr id="13318" name="Freeform 6"/>
            <p:cNvSpPr>
              <a:spLocks/>
            </p:cNvSpPr>
            <p:nvPr/>
          </p:nvSpPr>
          <p:spPr bwMode="auto">
            <a:xfrm>
              <a:off x="1036" y="384"/>
              <a:ext cx="193" cy="3703"/>
            </a:xfrm>
            <a:custGeom>
              <a:avLst/>
              <a:gdLst/>
              <a:ahLst/>
              <a:cxnLst>
                <a:cxn ang="0">
                  <a:pos x="0" y="96"/>
                </a:cxn>
                <a:cxn ang="0">
                  <a:pos x="193" y="0"/>
                </a:cxn>
                <a:cxn ang="0">
                  <a:pos x="193" y="3703"/>
                </a:cxn>
                <a:cxn ang="0">
                  <a:pos x="0" y="3607"/>
                </a:cxn>
                <a:cxn ang="0">
                  <a:pos x="0" y="96"/>
                </a:cxn>
              </a:cxnLst>
              <a:rect l="0" t="0" r="r" b="b"/>
              <a:pathLst>
                <a:path w="193" h="3703">
                  <a:moveTo>
                    <a:pt x="0" y="96"/>
                  </a:moveTo>
                  <a:lnTo>
                    <a:pt x="193" y="0"/>
                  </a:lnTo>
                  <a:lnTo>
                    <a:pt x="193" y="3703"/>
                  </a:lnTo>
                  <a:lnTo>
                    <a:pt x="0" y="3607"/>
                  </a:lnTo>
                  <a:lnTo>
                    <a:pt x="0" y="96"/>
                  </a:lnTo>
                  <a:close/>
                </a:path>
              </a:pathLst>
            </a:custGeom>
            <a:solidFill>
              <a:srgbClr val="FFFFFF"/>
            </a:solidFill>
            <a:ln w="9525">
              <a:noFill/>
              <a:round/>
              <a:headEnd/>
              <a:tailEnd/>
            </a:ln>
          </p:spPr>
          <p:txBody>
            <a:bodyPr/>
            <a:lstStyle/>
            <a:p>
              <a:endParaRPr lang="tr-TR"/>
            </a:p>
          </p:txBody>
        </p:sp>
        <p:sp>
          <p:nvSpPr>
            <p:cNvPr id="13319" name="Rectangle 7"/>
            <p:cNvSpPr>
              <a:spLocks noChangeArrowheads="1"/>
            </p:cNvSpPr>
            <p:nvPr/>
          </p:nvSpPr>
          <p:spPr bwMode="auto">
            <a:xfrm>
              <a:off x="1036" y="384"/>
              <a:ext cx="194" cy="3704"/>
            </a:xfrm>
            <a:prstGeom prst="rect">
              <a:avLst/>
            </a:prstGeom>
            <a:solidFill>
              <a:srgbClr val="663300"/>
            </a:solidFill>
            <a:ln w="9525">
              <a:noFill/>
              <a:miter lim="800000"/>
              <a:headEnd/>
              <a:tailEnd/>
            </a:ln>
          </p:spPr>
          <p:txBody>
            <a:bodyPr/>
            <a:lstStyle/>
            <a:p>
              <a:endParaRPr lang="tr-TR"/>
            </a:p>
          </p:txBody>
        </p:sp>
        <p:sp>
          <p:nvSpPr>
            <p:cNvPr id="13320" name="Freeform 8"/>
            <p:cNvSpPr>
              <a:spLocks/>
            </p:cNvSpPr>
            <p:nvPr/>
          </p:nvSpPr>
          <p:spPr bwMode="auto">
            <a:xfrm>
              <a:off x="1036" y="384"/>
              <a:ext cx="193" cy="3703"/>
            </a:xfrm>
            <a:custGeom>
              <a:avLst/>
              <a:gdLst/>
              <a:ahLst/>
              <a:cxnLst>
                <a:cxn ang="0">
                  <a:pos x="0" y="96"/>
                </a:cxn>
                <a:cxn ang="0">
                  <a:pos x="193" y="0"/>
                </a:cxn>
                <a:cxn ang="0">
                  <a:pos x="193" y="3703"/>
                </a:cxn>
                <a:cxn ang="0">
                  <a:pos x="0" y="3607"/>
                </a:cxn>
                <a:cxn ang="0">
                  <a:pos x="0" y="96"/>
                </a:cxn>
              </a:cxnLst>
              <a:rect l="0" t="0" r="r" b="b"/>
              <a:pathLst>
                <a:path w="193" h="3703">
                  <a:moveTo>
                    <a:pt x="0" y="96"/>
                  </a:moveTo>
                  <a:lnTo>
                    <a:pt x="193" y="0"/>
                  </a:lnTo>
                  <a:lnTo>
                    <a:pt x="193" y="3703"/>
                  </a:lnTo>
                  <a:lnTo>
                    <a:pt x="0" y="3607"/>
                  </a:lnTo>
                  <a:lnTo>
                    <a:pt x="0" y="96"/>
                  </a:lnTo>
                  <a:close/>
                </a:path>
              </a:pathLst>
            </a:custGeom>
            <a:blipFill dpi="0" rotWithShape="0">
              <a:blip r:embed="rId6"/>
              <a:srcRect/>
              <a:tile tx="0" ty="0" sx="100000" sy="100000" flip="none" algn="tl"/>
            </a:blipFill>
            <a:ln w="9525">
              <a:noFill/>
              <a:round/>
              <a:headEnd/>
              <a:tailEnd/>
            </a:ln>
          </p:spPr>
          <p:txBody>
            <a:bodyPr/>
            <a:lstStyle/>
            <a:p>
              <a:endParaRPr lang="tr-TR"/>
            </a:p>
          </p:txBody>
        </p:sp>
        <p:sp>
          <p:nvSpPr>
            <p:cNvPr id="13321" name="Rectangle 9"/>
            <p:cNvSpPr>
              <a:spLocks noChangeArrowheads="1"/>
            </p:cNvSpPr>
            <p:nvPr/>
          </p:nvSpPr>
          <p:spPr bwMode="auto">
            <a:xfrm>
              <a:off x="1036" y="384"/>
              <a:ext cx="194" cy="3704"/>
            </a:xfrm>
            <a:prstGeom prst="rect">
              <a:avLst/>
            </a:prstGeom>
            <a:solidFill>
              <a:srgbClr val="663300"/>
            </a:solidFill>
            <a:ln w="9525">
              <a:noFill/>
              <a:miter lim="800000"/>
              <a:headEnd/>
              <a:tailEnd/>
            </a:ln>
          </p:spPr>
          <p:txBody>
            <a:bodyPr/>
            <a:lstStyle/>
            <a:p>
              <a:endParaRPr lang="tr-TR"/>
            </a:p>
          </p:txBody>
        </p:sp>
        <p:sp>
          <p:nvSpPr>
            <p:cNvPr id="13322" name="Freeform 10"/>
            <p:cNvSpPr>
              <a:spLocks/>
            </p:cNvSpPr>
            <p:nvPr/>
          </p:nvSpPr>
          <p:spPr bwMode="auto">
            <a:xfrm>
              <a:off x="1036" y="384"/>
              <a:ext cx="193" cy="3703"/>
            </a:xfrm>
            <a:custGeom>
              <a:avLst/>
              <a:gdLst/>
              <a:ahLst/>
              <a:cxnLst>
                <a:cxn ang="0">
                  <a:pos x="0" y="96"/>
                </a:cxn>
                <a:cxn ang="0">
                  <a:pos x="193" y="0"/>
                </a:cxn>
                <a:cxn ang="0">
                  <a:pos x="193" y="3703"/>
                </a:cxn>
                <a:cxn ang="0">
                  <a:pos x="0" y="3607"/>
                </a:cxn>
                <a:cxn ang="0">
                  <a:pos x="0" y="96"/>
                </a:cxn>
              </a:cxnLst>
              <a:rect l="0" t="0" r="r" b="b"/>
              <a:pathLst>
                <a:path w="193" h="3703">
                  <a:moveTo>
                    <a:pt x="0" y="96"/>
                  </a:moveTo>
                  <a:lnTo>
                    <a:pt x="193" y="0"/>
                  </a:lnTo>
                  <a:lnTo>
                    <a:pt x="193" y="3703"/>
                  </a:lnTo>
                  <a:lnTo>
                    <a:pt x="0" y="3607"/>
                  </a:lnTo>
                  <a:lnTo>
                    <a:pt x="0" y="96"/>
                  </a:lnTo>
                  <a:close/>
                </a:path>
              </a:pathLst>
            </a:custGeom>
            <a:noFill/>
            <a:ln w="12700">
              <a:solidFill>
                <a:srgbClr val="000000"/>
              </a:solidFill>
              <a:prstDash val="solid"/>
              <a:round/>
              <a:headEnd/>
              <a:tailEnd/>
            </a:ln>
          </p:spPr>
          <p:txBody>
            <a:bodyPr/>
            <a:lstStyle/>
            <a:p>
              <a:endParaRPr lang="tr-TR"/>
            </a:p>
          </p:txBody>
        </p:sp>
      </p:grpSp>
      <p:grpSp>
        <p:nvGrpSpPr>
          <p:cNvPr id="13323" name="Group 11"/>
          <p:cNvGrpSpPr>
            <a:grpSpLocks/>
          </p:cNvGrpSpPr>
          <p:nvPr/>
        </p:nvGrpSpPr>
        <p:grpSpPr bwMode="auto">
          <a:xfrm rot="326964">
            <a:off x="3492500" y="1628775"/>
            <a:ext cx="3960813" cy="1119188"/>
            <a:chOff x="483" y="2662"/>
            <a:chExt cx="3072" cy="841"/>
          </a:xfrm>
        </p:grpSpPr>
        <p:grpSp>
          <p:nvGrpSpPr>
            <p:cNvPr id="13324" name="Group 12"/>
            <p:cNvGrpSpPr>
              <a:grpSpLocks/>
            </p:cNvGrpSpPr>
            <p:nvPr/>
          </p:nvGrpSpPr>
          <p:grpSpPr bwMode="auto">
            <a:xfrm rot="-10978380">
              <a:off x="483" y="2662"/>
              <a:ext cx="3072" cy="841"/>
              <a:chOff x="2253" y="1976"/>
              <a:chExt cx="1532" cy="650"/>
            </a:xfrm>
          </p:grpSpPr>
          <p:sp>
            <p:nvSpPr>
              <p:cNvPr id="13325" name="Freeform 13"/>
              <p:cNvSpPr>
                <a:spLocks/>
              </p:cNvSpPr>
              <p:nvPr/>
            </p:nvSpPr>
            <p:spPr bwMode="auto">
              <a:xfrm>
                <a:off x="2286" y="1994"/>
                <a:ext cx="1499" cy="632"/>
              </a:xfrm>
              <a:custGeom>
                <a:avLst/>
                <a:gdLst/>
                <a:ahLst/>
                <a:cxnLst>
                  <a:cxn ang="0">
                    <a:pos x="1499" y="278"/>
                  </a:cxn>
                  <a:cxn ang="0">
                    <a:pos x="219" y="632"/>
                  </a:cxn>
                  <a:cxn ang="0">
                    <a:pos x="0" y="531"/>
                  </a:cxn>
                  <a:cxn ang="0">
                    <a:pos x="125" y="355"/>
                  </a:cxn>
                  <a:cxn ang="0">
                    <a:pos x="1407" y="0"/>
                  </a:cxn>
                  <a:cxn ang="0">
                    <a:pos x="1499" y="278"/>
                  </a:cxn>
                </a:cxnLst>
                <a:rect l="0" t="0" r="r" b="b"/>
                <a:pathLst>
                  <a:path w="1499" h="632">
                    <a:moveTo>
                      <a:pt x="1499" y="278"/>
                    </a:moveTo>
                    <a:lnTo>
                      <a:pt x="219" y="632"/>
                    </a:lnTo>
                    <a:lnTo>
                      <a:pt x="0" y="531"/>
                    </a:lnTo>
                    <a:lnTo>
                      <a:pt x="125" y="355"/>
                    </a:lnTo>
                    <a:lnTo>
                      <a:pt x="1407" y="0"/>
                    </a:lnTo>
                    <a:lnTo>
                      <a:pt x="1499" y="278"/>
                    </a:lnTo>
                    <a:close/>
                  </a:path>
                </a:pathLst>
              </a:custGeom>
              <a:solidFill>
                <a:srgbClr val="856A49"/>
              </a:solidFill>
              <a:ln w="12700">
                <a:solidFill>
                  <a:srgbClr val="800000"/>
                </a:solidFill>
                <a:prstDash val="solid"/>
                <a:round/>
                <a:headEnd/>
                <a:tailEnd/>
              </a:ln>
            </p:spPr>
            <p:txBody>
              <a:bodyPr/>
              <a:lstStyle/>
              <a:p>
                <a:endParaRPr lang="tr-TR"/>
              </a:p>
            </p:txBody>
          </p:sp>
          <p:sp>
            <p:nvSpPr>
              <p:cNvPr id="13326" name="Freeform 14"/>
              <p:cNvSpPr>
                <a:spLocks/>
              </p:cNvSpPr>
              <p:nvPr/>
            </p:nvSpPr>
            <p:spPr bwMode="auto">
              <a:xfrm>
                <a:off x="2253" y="1976"/>
                <a:ext cx="1498" cy="632"/>
              </a:xfrm>
              <a:custGeom>
                <a:avLst/>
                <a:gdLst/>
                <a:ahLst/>
                <a:cxnLst>
                  <a:cxn ang="0">
                    <a:pos x="1498" y="278"/>
                  </a:cxn>
                  <a:cxn ang="0">
                    <a:pos x="218" y="632"/>
                  </a:cxn>
                  <a:cxn ang="0">
                    <a:pos x="0" y="530"/>
                  </a:cxn>
                  <a:cxn ang="0">
                    <a:pos x="124" y="355"/>
                  </a:cxn>
                  <a:cxn ang="0">
                    <a:pos x="1406" y="0"/>
                  </a:cxn>
                  <a:cxn ang="0">
                    <a:pos x="1498" y="278"/>
                  </a:cxn>
                </a:cxnLst>
                <a:rect l="0" t="0" r="r" b="b"/>
                <a:pathLst>
                  <a:path w="1498" h="632">
                    <a:moveTo>
                      <a:pt x="1498" y="278"/>
                    </a:moveTo>
                    <a:lnTo>
                      <a:pt x="218" y="632"/>
                    </a:lnTo>
                    <a:lnTo>
                      <a:pt x="0" y="530"/>
                    </a:lnTo>
                    <a:lnTo>
                      <a:pt x="124" y="355"/>
                    </a:lnTo>
                    <a:lnTo>
                      <a:pt x="1406" y="0"/>
                    </a:lnTo>
                    <a:lnTo>
                      <a:pt x="1498" y="278"/>
                    </a:lnTo>
                    <a:close/>
                  </a:path>
                </a:pathLst>
              </a:custGeom>
              <a:solidFill>
                <a:srgbClr val="856A49"/>
              </a:solidFill>
              <a:ln w="12700">
                <a:solidFill>
                  <a:srgbClr val="800000"/>
                </a:solidFill>
                <a:prstDash val="solid"/>
                <a:round/>
                <a:headEnd/>
                <a:tailEnd/>
              </a:ln>
            </p:spPr>
            <p:txBody>
              <a:bodyPr/>
              <a:lstStyle/>
              <a:p>
                <a:endParaRPr lang="tr-TR"/>
              </a:p>
            </p:txBody>
          </p:sp>
        </p:grpSp>
        <p:sp>
          <p:nvSpPr>
            <p:cNvPr id="13327" name="WordArt 15"/>
            <p:cNvSpPr>
              <a:spLocks noChangeArrowheads="1" noChangeShapeType="1" noTextEdit="1"/>
            </p:cNvSpPr>
            <p:nvPr/>
          </p:nvSpPr>
          <p:spPr bwMode="auto">
            <a:xfrm rot="-742153">
              <a:off x="636" y="2923"/>
              <a:ext cx="2423" cy="372"/>
            </a:xfrm>
            <a:prstGeom prst="rect">
              <a:avLst/>
            </a:prstGeom>
          </p:spPr>
          <p:txBody>
            <a:bodyPr wrap="none" fromWordArt="1">
              <a:prstTxWarp prst="textPlain">
                <a:avLst>
                  <a:gd name="adj" fmla="val 50000"/>
                </a:avLst>
              </a:prstTxWarp>
            </a:bodyPr>
            <a:lstStyle/>
            <a:p>
              <a:pPr algn="ctr"/>
              <a:r>
                <a:rPr lang="tr-TR" sz="2800" b="1" kern="10">
                  <a:ln w="9525">
                    <a:solidFill>
                      <a:srgbClr val="800000"/>
                    </a:solidFill>
                    <a:round/>
                    <a:headEnd type="none" w="sm" len="sm"/>
                    <a:tailEnd type="none" w="sm" len="sm"/>
                  </a:ln>
                  <a:solidFill>
                    <a:srgbClr val="FFCC99"/>
                  </a:solidFill>
                  <a:latin typeface="Comic Sans MS"/>
                </a:rPr>
                <a:t>Çalışma İsteksizliği</a:t>
              </a:r>
            </a:p>
          </p:txBody>
        </p:sp>
      </p:grpSp>
      <p:grpSp>
        <p:nvGrpSpPr>
          <p:cNvPr id="13337" name="Group 25"/>
          <p:cNvGrpSpPr>
            <a:grpSpLocks/>
          </p:cNvGrpSpPr>
          <p:nvPr/>
        </p:nvGrpSpPr>
        <p:grpSpPr bwMode="auto">
          <a:xfrm rot="933259">
            <a:off x="3276600" y="2708275"/>
            <a:ext cx="3960813" cy="1190625"/>
            <a:chOff x="483" y="2662"/>
            <a:chExt cx="3072" cy="841"/>
          </a:xfrm>
        </p:grpSpPr>
        <p:grpSp>
          <p:nvGrpSpPr>
            <p:cNvPr id="13338" name="Group 26"/>
            <p:cNvGrpSpPr>
              <a:grpSpLocks/>
            </p:cNvGrpSpPr>
            <p:nvPr/>
          </p:nvGrpSpPr>
          <p:grpSpPr bwMode="auto">
            <a:xfrm rot="-10978380">
              <a:off x="483" y="2662"/>
              <a:ext cx="3072" cy="841"/>
              <a:chOff x="2253" y="1976"/>
              <a:chExt cx="1532" cy="650"/>
            </a:xfrm>
          </p:grpSpPr>
          <p:sp>
            <p:nvSpPr>
              <p:cNvPr id="13339" name="Freeform 27"/>
              <p:cNvSpPr>
                <a:spLocks/>
              </p:cNvSpPr>
              <p:nvPr/>
            </p:nvSpPr>
            <p:spPr bwMode="auto">
              <a:xfrm>
                <a:off x="2286" y="1994"/>
                <a:ext cx="1499" cy="632"/>
              </a:xfrm>
              <a:custGeom>
                <a:avLst/>
                <a:gdLst/>
                <a:ahLst/>
                <a:cxnLst>
                  <a:cxn ang="0">
                    <a:pos x="1499" y="278"/>
                  </a:cxn>
                  <a:cxn ang="0">
                    <a:pos x="219" y="632"/>
                  </a:cxn>
                  <a:cxn ang="0">
                    <a:pos x="0" y="531"/>
                  </a:cxn>
                  <a:cxn ang="0">
                    <a:pos x="125" y="355"/>
                  </a:cxn>
                  <a:cxn ang="0">
                    <a:pos x="1407" y="0"/>
                  </a:cxn>
                  <a:cxn ang="0">
                    <a:pos x="1499" y="278"/>
                  </a:cxn>
                </a:cxnLst>
                <a:rect l="0" t="0" r="r" b="b"/>
                <a:pathLst>
                  <a:path w="1499" h="632">
                    <a:moveTo>
                      <a:pt x="1499" y="278"/>
                    </a:moveTo>
                    <a:lnTo>
                      <a:pt x="219" y="632"/>
                    </a:lnTo>
                    <a:lnTo>
                      <a:pt x="0" y="531"/>
                    </a:lnTo>
                    <a:lnTo>
                      <a:pt x="125" y="355"/>
                    </a:lnTo>
                    <a:lnTo>
                      <a:pt x="1407" y="0"/>
                    </a:lnTo>
                    <a:lnTo>
                      <a:pt x="1499" y="278"/>
                    </a:lnTo>
                    <a:close/>
                  </a:path>
                </a:pathLst>
              </a:custGeom>
              <a:solidFill>
                <a:schemeClr val="accent1"/>
              </a:solidFill>
              <a:ln w="12700">
                <a:solidFill>
                  <a:srgbClr val="008000"/>
                </a:solidFill>
                <a:prstDash val="solid"/>
                <a:round/>
                <a:headEnd/>
                <a:tailEnd/>
              </a:ln>
            </p:spPr>
            <p:txBody>
              <a:bodyPr/>
              <a:lstStyle/>
              <a:p>
                <a:endParaRPr lang="tr-TR"/>
              </a:p>
            </p:txBody>
          </p:sp>
          <p:sp>
            <p:nvSpPr>
              <p:cNvPr id="13340" name="Freeform 28"/>
              <p:cNvSpPr>
                <a:spLocks/>
              </p:cNvSpPr>
              <p:nvPr/>
            </p:nvSpPr>
            <p:spPr bwMode="auto">
              <a:xfrm>
                <a:off x="2253" y="1976"/>
                <a:ext cx="1498" cy="632"/>
              </a:xfrm>
              <a:custGeom>
                <a:avLst/>
                <a:gdLst/>
                <a:ahLst/>
                <a:cxnLst>
                  <a:cxn ang="0">
                    <a:pos x="1498" y="278"/>
                  </a:cxn>
                  <a:cxn ang="0">
                    <a:pos x="218" y="632"/>
                  </a:cxn>
                  <a:cxn ang="0">
                    <a:pos x="0" y="530"/>
                  </a:cxn>
                  <a:cxn ang="0">
                    <a:pos x="124" y="355"/>
                  </a:cxn>
                  <a:cxn ang="0">
                    <a:pos x="1406" y="0"/>
                  </a:cxn>
                  <a:cxn ang="0">
                    <a:pos x="1498" y="278"/>
                  </a:cxn>
                </a:cxnLst>
                <a:rect l="0" t="0" r="r" b="b"/>
                <a:pathLst>
                  <a:path w="1498" h="632">
                    <a:moveTo>
                      <a:pt x="1498" y="278"/>
                    </a:moveTo>
                    <a:lnTo>
                      <a:pt x="218" y="632"/>
                    </a:lnTo>
                    <a:lnTo>
                      <a:pt x="0" y="530"/>
                    </a:lnTo>
                    <a:lnTo>
                      <a:pt x="124" y="355"/>
                    </a:lnTo>
                    <a:lnTo>
                      <a:pt x="1406" y="0"/>
                    </a:lnTo>
                    <a:lnTo>
                      <a:pt x="1498" y="278"/>
                    </a:lnTo>
                    <a:close/>
                  </a:path>
                </a:pathLst>
              </a:custGeom>
              <a:solidFill>
                <a:schemeClr val="accent1"/>
              </a:solidFill>
              <a:ln w="12700">
                <a:solidFill>
                  <a:srgbClr val="008000"/>
                </a:solidFill>
                <a:prstDash val="solid"/>
                <a:round/>
                <a:headEnd/>
                <a:tailEnd/>
              </a:ln>
            </p:spPr>
            <p:txBody>
              <a:bodyPr/>
              <a:lstStyle/>
              <a:p>
                <a:endParaRPr lang="tr-TR"/>
              </a:p>
            </p:txBody>
          </p:sp>
        </p:grpSp>
        <p:sp>
          <p:nvSpPr>
            <p:cNvPr id="13341" name="WordArt 29"/>
            <p:cNvSpPr>
              <a:spLocks noChangeArrowheads="1" noChangeShapeType="1" noTextEdit="1"/>
            </p:cNvSpPr>
            <p:nvPr/>
          </p:nvSpPr>
          <p:spPr bwMode="auto">
            <a:xfrm rot="-742153">
              <a:off x="634" y="2928"/>
              <a:ext cx="2616" cy="306"/>
            </a:xfrm>
            <a:prstGeom prst="rect">
              <a:avLst/>
            </a:prstGeom>
          </p:spPr>
          <p:txBody>
            <a:bodyPr wrap="none" fromWordArt="1">
              <a:prstTxWarp prst="textPlain">
                <a:avLst>
                  <a:gd name="adj" fmla="val 50000"/>
                </a:avLst>
              </a:prstTxWarp>
            </a:bodyPr>
            <a:lstStyle/>
            <a:p>
              <a:pPr algn="ctr"/>
              <a:r>
                <a:rPr lang="tr-TR" sz="3600" kern="10">
                  <a:ln w="9525">
                    <a:solidFill>
                      <a:srgbClr val="008000"/>
                    </a:solidFill>
                    <a:round/>
                    <a:headEnd type="none" w="sm" len="sm"/>
                    <a:tailEnd type="none" w="sm" len="sm"/>
                  </a:ln>
                  <a:solidFill>
                    <a:schemeClr val="accent1"/>
                  </a:solidFill>
                  <a:latin typeface="Comic Sans MS"/>
                </a:rPr>
                <a:t>Endişeye Kapılmak</a:t>
              </a:r>
            </a:p>
          </p:txBody>
        </p:sp>
      </p:grpSp>
      <p:grpSp>
        <p:nvGrpSpPr>
          <p:cNvPr id="13351" name="Group 39"/>
          <p:cNvGrpSpPr>
            <a:grpSpLocks/>
          </p:cNvGrpSpPr>
          <p:nvPr/>
        </p:nvGrpSpPr>
        <p:grpSpPr bwMode="auto">
          <a:xfrm rot="1140340">
            <a:off x="3419475" y="3716338"/>
            <a:ext cx="3097213" cy="833437"/>
            <a:chOff x="483" y="2662"/>
            <a:chExt cx="3072" cy="841"/>
          </a:xfrm>
        </p:grpSpPr>
        <p:grpSp>
          <p:nvGrpSpPr>
            <p:cNvPr id="13352" name="Group 40"/>
            <p:cNvGrpSpPr>
              <a:grpSpLocks/>
            </p:cNvGrpSpPr>
            <p:nvPr/>
          </p:nvGrpSpPr>
          <p:grpSpPr bwMode="auto">
            <a:xfrm rot="-10978380">
              <a:off x="483" y="2662"/>
              <a:ext cx="3072" cy="841"/>
              <a:chOff x="2253" y="1976"/>
              <a:chExt cx="1532" cy="650"/>
            </a:xfrm>
          </p:grpSpPr>
          <p:sp>
            <p:nvSpPr>
              <p:cNvPr id="13353" name="Freeform 41"/>
              <p:cNvSpPr>
                <a:spLocks/>
              </p:cNvSpPr>
              <p:nvPr/>
            </p:nvSpPr>
            <p:spPr bwMode="auto">
              <a:xfrm>
                <a:off x="2286" y="1994"/>
                <a:ext cx="1499" cy="632"/>
              </a:xfrm>
              <a:custGeom>
                <a:avLst/>
                <a:gdLst/>
                <a:ahLst/>
                <a:cxnLst>
                  <a:cxn ang="0">
                    <a:pos x="1499" y="278"/>
                  </a:cxn>
                  <a:cxn ang="0">
                    <a:pos x="219" y="632"/>
                  </a:cxn>
                  <a:cxn ang="0">
                    <a:pos x="0" y="531"/>
                  </a:cxn>
                  <a:cxn ang="0">
                    <a:pos x="125" y="355"/>
                  </a:cxn>
                  <a:cxn ang="0">
                    <a:pos x="1407" y="0"/>
                  </a:cxn>
                  <a:cxn ang="0">
                    <a:pos x="1499" y="278"/>
                  </a:cxn>
                </a:cxnLst>
                <a:rect l="0" t="0" r="r" b="b"/>
                <a:pathLst>
                  <a:path w="1499" h="632">
                    <a:moveTo>
                      <a:pt x="1499" y="278"/>
                    </a:moveTo>
                    <a:lnTo>
                      <a:pt x="219" y="632"/>
                    </a:lnTo>
                    <a:lnTo>
                      <a:pt x="0" y="531"/>
                    </a:lnTo>
                    <a:lnTo>
                      <a:pt x="125" y="355"/>
                    </a:lnTo>
                    <a:lnTo>
                      <a:pt x="1407" y="0"/>
                    </a:lnTo>
                    <a:lnTo>
                      <a:pt x="1499" y="278"/>
                    </a:lnTo>
                    <a:close/>
                  </a:path>
                </a:pathLst>
              </a:custGeom>
              <a:solidFill>
                <a:srgbClr val="CC99FF"/>
              </a:solidFill>
              <a:ln w="12700">
                <a:solidFill>
                  <a:schemeClr val="tx1"/>
                </a:solidFill>
                <a:prstDash val="solid"/>
                <a:round/>
                <a:headEnd/>
                <a:tailEnd/>
              </a:ln>
            </p:spPr>
            <p:txBody>
              <a:bodyPr/>
              <a:lstStyle/>
              <a:p>
                <a:endParaRPr lang="tr-TR"/>
              </a:p>
            </p:txBody>
          </p:sp>
          <p:sp>
            <p:nvSpPr>
              <p:cNvPr id="13354" name="Freeform 42"/>
              <p:cNvSpPr>
                <a:spLocks/>
              </p:cNvSpPr>
              <p:nvPr/>
            </p:nvSpPr>
            <p:spPr bwMode="auto">
              <a:xfrm>
                <a:off x="2253" y="1976"/>
                <a:ext cx="1498" cy="632"/>
              </a:xfrm>
              <a:custGeom>
                <a:avLst/>
                <a:gdLst/>
                <a:ahLst/>
                <a:cxnLst>
                  <a:cxn ang="0">
                    <a:pos x="1498" y="278"/>
                  </a:cxn>
                  <a:cxn ang="0">
                    <a:pos x="218" y="632"/>
                  </a:cxn>
                  <a:cxn ang="0">
                    <a:pos x="0" y="530"/>
                  </a:cxn>
                  <a:cxn ang="0">
                    <a:pos x="124" y="355"/>
                  </a:cxn>
                  <a:cxn ang="0">
                    <a:pos x="1406" y="0"/>
                  </a:cxn>
                  <a:cxn ang="0">
                    <a:pos x="1498" y="278"/>
                  </a:cxn>
                </a:cxnLst>
                <a:rect l="0" t="0" r="r" b="b"/>
                <a:pathLst>
                  <a:path w="1498" h="632">
                    <a:moveTo>
                      <a:pt x="1498" y="278"/>
                    </a:moveTo>
                    <a:lnTo>
                      <a:pt x="218" y="632"/>
                    </a:lnTo>
                    <a:lnTo>
                      <a:pt x="0" y="530"/>
                    </a:lnTo>
                    <a:lnTo>
                      <a:pt x="124" y="355"/>
                    </a:lnTo>
                    <a:lnTo>
                      <a:pt x="1406" y="0"/>
                    </a:lnTo>
                    <a:lnTo>
                      <a:pt x="1498" y="278"/>
                    </a:lnTo>
                    <a:close/>
                  </a:path>
                </a:pathLst>
              </a:custGeom>
              <a:solidFill>
                <a:srgbClr val="CC99FF"/>
              </a:solidFill>
              <a:ln w="12700">
                <a:solidFill>
                  <a:schemeClr val="tx1"/>
                </a:solidFill>
                <a:prstDash val="solid"/>
                <a:round/>
                <a:headEnd/>
                <a:tailEnd/>
              </a:ln>
            </p:spPr>
            <p:txBody>
              <a:bodyPr/>
              <a:lstStyle/>
              <a:p>
                <a:endParaRPr lang="tr-TR"/>
              </a:p>
            </p:txBody>
          </p:sp>
        </p:grpSp>
        <p:sp>
          <p:nvSpPr>
            <p:cNvPr id="13355" name="WordArt 43"/>
            <p:cNvSpPr>
              <a:spLocks noChangeArrowheads="1" noChangeShapeType="1" noTextEdit="1"/>
            </p:cNvSpPr>
            <p:nvPr/>
          </p:nvSpPr>
          <p:spPr bwMode="auto">
            <a:xfrm rot="-742153">
              <a:off x="634" y="2928"/>
              <a:ext cx="2616" cy="306"/>
            </a:xfrm>
            <a:prstGeom prst="rect">
              <a:avLst/>
            </a:prstGeom>
          </p:spPr>
          <p:txBody>
            <a:bodyPr wrap="none" fromWordArt="1">
              <a:prstTxWarp prst="textPlain">
                <a:avLst>
                  <a:gd name="adj" fmla="val 50000"/>
                </a:avLst>
              </a:prstTxWarp>
            </a:bodyPr>
            <a:lstStyle/>
            <a:p>
              <a:pPr algn="ctr"/>
              <a:r>
                <a:rPr lang="tr-TR" sz="3600" kern="10">
                  <a:ln w="9525">
                    <a:solidFill>
                      <a:schemeClr val="tx1"/>
                    </a:solidFill>
                    <a:round/>
                    <a:headEnd type="none" w="sm" len="sm"/>
                    <a:tailEnd type="none" w="sm" len="sm"/>
                  </a:ln>
                  <a:solidFill>
                    <a:srgbClr val="CC99FF"/>
                  </a:solidFill>
                  <a:latin typeface="Comic Sans MS"/>
                </a:rPr>
                <a:t>Kendine Güvenmeme</a:t>
              </a:r>
            </a:p>
          </p:txBody>
        </p:sp>
      </p:grpSp>
      <p:grpSp>
        <p:nvGrpSpPr>
          <p:cNvPr id="13356" name="Group 44"/>
          <p:cNvGrpSpPr>
            <a:grpSpLocks/>
          </p:cNvGrpSpPr>
          <p:nvPr/>
        </p:nvGrpSpPr>
        <p:grpSpPr bwMode="auto">
          <a:xfrm rot="594183">
            <a:off x="2987675" y="4292600"/>
            <a:ext cx="3889375" cy="1192213"/>
            <a:chOff x="483" y="2662"/>
            <a:chExt cx="3072" cy="841"/>
          </a:xfrm>
        </p:grpSpPr>
        <p:grpSp>
          <p:nvGrpSpPr>
            <p:cNvPr id="13357" name="Group 45"/>
            <p:cNvGrpSpPr>
              <a:grpSpLocks/>
            </p:cNvGrpSpPr>
            <p:nvPr/>
          </p:nvGrpSpPr>
          <p:grpSpPr bwMode="auto">
            <a:xfrm rot="-10978380">
              <a:off x="483" y="2662"/>
              <a:ext cx="3072" cy="841"/>
              <a:chOff x="2253" y="1976"/>
              <a:chExt cx="1532" cy="650"/>
            </a:xfrm>
          </p:grpSpPr>
          <p:sp>
            <p:nvSpPr>
              <p:cNvPr id="13358" name="Freeform 46"/>
              <p:cNvSpPr>
                <a:spLocks/>
              </p:cNvSpPr>
              <p:nvPr/>
            </p:nvSpPr>
            <p:spPr bwMode="auto">
              <a:xfrm>
                <a:off x="2286" y="1994"/>
                <a:ext cx="1499" cy="632"/>
              </a:xfrm>
              <a:custGeom>
                <a:avLst/>
                <a:gdLst/>
                <a:ahLst/>
                <a:cxnLst>
                  <a:cxn ang="0">
                    <a:pos x="1499" y="278"/>
                  </a:cxn>
                  <a:cxn ang="0">
                    <a:pos x="219" y="632"/>
                  </a:cxn>
                  <a:cxn ang="0">
                    <a:pos x="0" y="531"/>
                  </a:cxn>
                  <a:cxn ang="0">
                    <a:pos x="125" y="355"/>
                  </a:cxn>
                  <a:cxn ang="0">
                    <a:pos x="1407" y="0"/>
                  </a:cxn>
                  <a:cxn ang="0">
                    <a:pos x="1499" y="278"/>
                  </a:cxn>
                </a:cxnLst>
                <a:rect l="0" t="0" r="r" b="b"/>
                <a:pathLst>
                  <a:path w="1499" h="632">
                    <a:moveTo>
                      <a:pt x="1499" y="278"/>
                    </a:moveTo>
                    <a:lnTo>
                      <a:pt x="219" y="632"/>
                    </a:lnTo>
                    <a:lnTo>
                      <a:pt x="0" y="531"/>
                    </a:lnTo>
                    <a:lnTo>
                      <a:pt x="125" y="355"/>
                    </a:lnTo>
                    <a:lnTo>
                      <a:pt x="1407" y="0"/>
                    </a:lnTo>
                    <a:lnTo>
                      <a:pt x="1499" y="278"/>
                    </a:lnTo>
                    <a:close/>
                  </a:path>
                </a:pathLst>
              </a:custGeom>
              <a:solidFill>
                <a:srgbClr val="C0C0C0"/>
              </a:solidFill>
              <a:ln w="12700">
                <a:solidFill>
                  <a:srgbClr val="000080"/>
                </a:solidFill>
                <a:prstDash val="solid"/>
                <a:round/>
                <a:headEnd/>
                <a:tailEnd/>
              </a:ln>
            </p:spPr>
            <p:txBody>
              <a:bodyPr/>
              <a:lstStyle/>
              <a:p>
                <a:endParaRPr lang="tr-TR"/>
              </a:p>
            </p:txBody>
          </p:sp>
          <p:sp>
            <p:nvSpPr>
              <p:cNvPr id="13359" name="Freeform 47"/>
              <p:cNvSpPr>
                <a:spLocks/>
              </p:cNvSpPr>
              <p:nvPr/>
            </p:nvSpPr>
            <p:spPr bwMode="auto">
              <a:xfrm>
                <a:off x="2253" y="1976"/>
                <a:ext cx="1498" cy="632"/>
              </a:xfrm>
              <a:custGeom>
                <a:avLst/>
                <a:gdLst/>
                <a:ahLst/>
                <a:cxnLst>
                  <a:cxn ang="0">
                    <a:pos x="1498" y="278"/>
                  </a:cxn>
                  <a:cxn ang="0">
                    <a:pos x="218" y="632"/>
                  </a:cxn>
                  <a:cxn ang="0">
                    <a:pos x="0" y="530"/>
                  </a:cxn>
                  <a:cxn ang="0">
                    <a:pos x="124" y="355"/>
                  </a:cxn>
                  <a:cxn ang="0">
                    <a:pos x="1406" y="0"/>
                  </a:cxn>
                  <a:cxn ang="0">
                    <a:pos x="1498" y="278"/>
                  </a:cxn>
                </a:cxnLst>
                <a:rect l="0" t="0" r="r" b="b"/>
                <a:pathLst>
                  <a:path w="1498" h="632">
                    <a:moveTo>
                      <a:pt x="1498" y="278"/>
                    </a:moveTo>
                    <a:lnTo>
                      <a:pt x="218" y="632"/>
                    </a:lnTo>
                    <a:lnTo>
                      <a:pt x="0" y="530"/>
                    </a:lnTo>
                    <a:lnTo>
                      <a:pt x="124" y="355"/>
                    </a:lnTo>
                    <a:lnTo>
                      <a:pt x="1406" y="0"/>
                    </a:lnTo>
                    <a:lnTo>
                      <a:pt x="1498" y="278"/>
                    </a:lnTo>
                    <a:close/>
                  </a:path>
                </a:pathLst>
              </a:custGeom>
              <a:solidFill>
                <a:srgbClr val="C0C0C0"/>
              </a:solidFill>
              <a:ln w="12700">
                <a:solidFill>
                  <a:srgbClr val="000080"/>
                </a:solidFill>
                <a:prstDash val="solid"/>
                <a:round/>
                <a:headEnd/>
                <a:tailEnd/>
              </a:ln>
            </p:spPr>
            <p:txBody>
              <a:bodyPr/>
              <a:lstStyle/>
              <a:p>
                <a:endParaRPr lang="tr-TR"/>
              </a:p>
            </p:txBody>
          </p:sp>
        </p:grpSp>
        <p:sp>
          <p:nvSpPr>
            <p:cNvPr id="13360" name="WordArt 48"/>
            <p:cNvSpPr>
              <a:spLocks noChangeArrowheads="1" noChangeShapeType="1" noTextEdit="1"/>
            </p:cNvSpPr>
            <p:nvPr/>
          </p:nvSpPr>
          <p:spPr bwMode="auto">
            <a:xfrm rot="-742153">
              <a:off x="634" y="2928"/>
              <a:ext cx="2616" cy="306"/>
            </a:xfrm>
            <a:prstGeom prst="rect">
              <a:avLst/>
            </a:prstGeom>
          </p:spPr>
          <p:txBody>
            <a:bodyPr wrap="none" fromWordArt="1">
              <a:prstTxWarp prst="textPlain">
                <a:avLst>
                  <a:gd name="adj" fmla="val 50000"/>
                </a:avLst>
              </a:prstTxWarp>
            </a:bodyPr>
            <a:lstStyle/>
            <a:p>
              <a:pPr algn="ctr"/>
              <a:r>
                <a:rPr lang="tr-TR" sz="3600" kern="10">
                  <a:ln w="9525">
                    <a:solidFill>
                      <a:srgbClr val="000080"/>
                    </a:solidFill>
                    <a:round/>
                    <a:headEnd type="none" w="sm" len="sm"/>
                    <a:tailEnd type="none" w="sm" len="sm"/>
                  </a:ln>
                  <a:solidFill>
                    <a:srgbClr val="C0C0C0"/>
                  </a:solidFill>
                  <a:latin typeface="Comic Sans MS"/>
                </a:rPr>
                <a:t>Başaracağına İnanmama</a:t>
              </a:r>
            </a:p>
          </p:txBody>
        </p:sp>
      </p:grpSp>
      <p:grpSp>
        <p:nvGrpSpPr>
          <p:cNvPr id="13361" name="Group 49"/>
          <p:cNvGrpSpPr>
            <a:grpSpLocks/>
          </p:cNvGrpSpPr>
          <p:nvPr/>
        </p:nvGrpSpPr>
        <p:grpSpPr bwMode="auto">
          <a:xfrm rot="933259">
            <a:off x="3203575" y="5300663"/>
            <a:ext cx="3960813" cy="1190625"/>
            <a:chOff x="483" y="2662"/>
            <a:chExt cx="3072" cy="841"/>
          </a:xfrm>
        </p:grpSpPr>
        <p:grpSp>
          <p:nvGrpSpPr>
            <p:cNvPr id="13362" name="Group 50"/>
            <p:cNvGrpSpPr>
              <a:grpSpLocks/>
            </p:cNvGrpSpPr>
            <p:nvPr/>
          </p:nvGrpSpPr>
          <p:grpSpPr bwMode="auto">
            <a:xfrm rot="-10978380">
              <a:off x="483" y="2662"/>
              <a:ext cx="3072" cy="841"/>
              <a:chOff x="2253" y="1976"/>
              <a:chExt cx="1532" cy="650"/>
            </a:xfrm>
          </p:grpSpPr>
          <p:sp>
            <p:nvSpPr>
              <p:cNvPr id="13363" name="Freeform 51"/>
              <p:cNvSpPr>
                <a:spLocks/>
              </p:cNvSpPr>
              <p:nvPr/>
            </p:nvSpPr>
            <p:spPr bwMode="auto">
              <a:xfrm>
                <a:off x="2286" y="1994"/>
                <a:ext cx="1499" cy="632"/>
              </a:xfrm>
              <a:custGeom>
                <a:avLst/>
                <a:gdLst/>
                <a:ahLst/>
                <a:cxnLst>
                  <a:cxn ang="0">
                    <a:pos x="1499" y="278"/>
                  </a:cxn>
                  <a:cxn ang="0">
                    <a:pos x="219" y="632"/>
                  </a:cxn>
                  <a:cxn ang="0">
                    <a:pos x="0" y="531"/>
                  </a:cxn>
                  <a:cxn ang="0">
                    <a:pos x="125" y="355"/>
                  </a:cxn>
                  <a:cxn ang="0">
                    <a:pos x="1407" y="0"/>
                  </a:cxn>
                  <a:cxn ang="0">
                    <a:pos x="1499" y="278"/>
                  </a:cxn>
                </a:cxnLst>
                <a:rect l="0" t="0" r="r" b="b"/>
                <a:pathLst>
                  <a:path w="1499" h="632">
                    <a:moveTo>
                      <a:pt x="1499" y="278"/>
                    </a:moveTo>
                    <a:lnTo>
                      <a:pt x="219" y="632"/>
                    </a:lnTo>
                    <a:lnTo>
                      <a:pt x="0" y="531"/>
                    </a:lnTo>
                    <a:lnTo>
                      <a:pt x="125" y="355"/>
                    </a:lnTo>
                    <a:lnTo>
                      <a:pt x="1407" y="0"/>
                    </a:lnTo>
                    <a:lnTo>
                      <a:pt x="1499" y="278"/>
                    </a:lnTo>
                    <a:close/>
                  </a:path>
                </a:pathLst>
              </a:custGeom>
              <a:solidFill>
                <a:srgbClr val="C0C0C0"/>
              </a:solidFill>
              <a:ln w="12700">
                <a:solidFill>
                  <a:srgbClr val="CC6600"/>
                </a:solidFill>
                <a:prstDash val="solid"/>
                <a:round/>
                <a:headEnd/>
                <a:tailEnd/>
              </a:ln>
            </p:spPr>
            <p:txBody>
              <a:bodyPr/>
              <a:lstStyle/>
              <a:p>
                <a:endParaRPr lang="tr-TR"/>
              </a:p>
            </p:txBody>
          </p:sp>
          <p:sp>
            <p:nvSpPr>
              <p:cNvPr id="13364" name="Freeform 52"/>
              <p:cNvSpPr>
                <a:spLocks/>
              </p:cNvSpPr>
              <p:nvPr/>
            </p:nvSpPr>
            <p:spPr bwMode="auto">
              <a:xfrm>
                <a:off x="2253" y="1976"/>
                <a:ext cx="1498" cy="632"/>
              </a:xfrm>
              <a:custGeom>
                <a:avLst/>
                <a:gdLst/>
                <a:ahLst/>
                <a:cxnLst>
                  <a:cxn ang="0">
                    <a:pos x="1498" y="278"/>
                  </a:cxn>
                  <a:cxn ang="0">
                    <a:pos x="218" y="632"/>
                  </a:cxn>
                  <a:cxn ang="0">
                    <a:pos x="0" y="530"/>
                  </a:cxn>
                  <a:cxn ang="0">
                    <a:pos x="124" y="355"/>
                  </a:cxn>
                  <a:cxn ang="0">
                    <a:pos x="1406" y="0"/>
                  </a:cxn>
                  <a:cxn ang="0">
                    <a:pos x="1498" y="278"/>
                  </a:cxn>
                </a:cxnLst>
                <a:rect l="0" t="0" r="r" b="b"/>
                <a:pathLst>
                  <a:path w="1498" h="632">
                    <a:moveTo>
                      <a:pt x="1498" y="278"/>
                    </a:moveTo>
                    <a:lnTo>
                      <a:pt x="218" y="632"/>
                    </a:lnTo>
                    <a:lnTo>
                      <a:pt x="0" y="530"/>
                    </a:lnTo>
                    <a:lnTo>
                      <a:pt x="124" y="355"/>
                    </a:lnTo>
                    <a:lnTo>
                      <a:pt x="1406" y="0"/>
                    </a:lnTo>
                    <a:lnTo>
                      <a:pt x="1498" y="278"/>
                    </a:lnTo>
                    <a:close/>
                  </a:path>
                </a:pathLst>
              </a:custGeom>
              <a:solidFill>
                <a:srgbClr val="C0C0C0"/>
              </a:solidFill>
              <a:ln w="12700">
                <a:solidFill>
                  <a:srgbClr val="CC6600"/>
                </a:solidFill>
                <a:prstDash val="solid"/>
                <a:round/>
                <a:headEnd/>
                <a:tailEnd/>
              </a:ln>
            </p:spPr>
            <p:txBody>
              <a:bodyPr/>
              <a:lstStyle/>
              <a:p>
                <a:endParaRPr lang="tr-TR"/>
              </a:p>
            </p:txBody>
          </p:sp>
        </p:grpSp>
        <p:sp>
          <p:nvSpPr>
            <p:cNvPr id="13365" name="WordArt 53"/>
            <p:cNvSpPr>
              <a:spLocks noChangeArrowheads="1" noChangeShapeType="1" noTextEdit="1"/>
            </p:cNvSpPr>
            <p:nvPr/>
          </p:nvSpPr>
          <p:spPr bwMode="auto">
            <a:xfrm rot="-742153">
              <a:off x="634" y="2928"/>
              <a:ext cx="2616" cy="306"/>
            </a:xfrm>
            <a:prstGeom prst="rect">
              <a:avLst/>
            </a:prstGeom>
          </p:spPr>
          <p:txBody>
            <a:bodyPr wrap="none" fromWordArt="1">
              <a:prstTxWarp prst="textPlain">
                <a:avLst>
                  <a:gd name="adj" fmla="val 50000"/>
                </a:avLst>
              </a:prstTxWarp>
            </a:bodyPr>
            <a:lstStyle/>
            <a:p>
              <a:pPr algn="ctr"/>
              <a:r>
                <a:rPr lang="tr-TR" sz="3600" kern="10">
                  <a:ln w="9525">
                    <a:solidFill>
                      <a:srgbClr val="CC6600"/>
                    </a:solidFill>
                    <a:round/>
                    <a:headEnd type="none" w="sm" len="sm"/>
                    <a:tailEnd type="none" w="sm" len="sm"/>
                  </a:ln>
                  <a:solidFill>
                    <a:srgbClr val="C0C0C0"/>
                  </a:solidFill>
                  <a:latin typeface="Comic Sans MS"/>
                </a:rPr>
                <a:t>Umutsuzluğa Kapılma</a:t>
              </a:r>
            </a:p>
          </p:txBody>
        </p:sp>
      </p:grpSp>
    </p:spTree>
  </p:cSld>
  <p:clrMapOvr>
    <a:masterClrMapping/>
  </p:clrMapOvr>
  <p:transition>
    <p:checker/>
    <p:sndAc>
      <p:stSnd>
        <p:snd r:embed="rId2" name="chimes.wav" builtIn="1"/>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withEffect">
                                  <p:stCondLst>
                                    <p:cond delay="0"/>
                                  </p:stCondLst>
                                  <p:iterate type="lt">
                                    <p:tmPct val="10000"/>
                                  </p:iterate>
                                  <p:childTnLst>
                                    <p:set>
                                      <p:cBhvr>
                                        <p:cTn id="6" dur="1" fill="hold">
                                          <p:stCondLst>
                                            <p:cond delay="0"/>
                                          </p:stCondLst>
                                        </p:cTn>
                                        <p:tgtEl>
                                          <p:spTgt spid="13314"/>
                                        </p:tgtEl>
                                        <p:attrNameLst>
                                          <p:attrName>style.visibility</p:attrName>
                                        </p:attrNameLst>
                                      </p:cBhvr>
                                      <p:to>
                                        <p:strVal val="visible"/>
                                      </p:to>
                                    </p:set>
                                    <p:animEffect transition="in" filter="fade">
                                      <p:cBhvr>
                                        <p:cTn id="7" dur="500"/>
                                        <p:tgtEl>
                                          <p:spTgt spid="13314"/>
                                        </p:tgtEl>
                                      </p:cBhvr>
                                    </p:animEffect>
                                    <p:anim calcmode="lin" valueType="num">
                                      <p:cBhvr>
                                        <p:cTn id="8" dur="500" fill="hold"/>
                                        <p:tgtEl>
                                          <p:spTgt spid="13314"/>
                                        </p:tgtEl>
                                        <p:attrNameLst>
                                          <p:attrName>ppt_w</p:attrName>
                                        </p:attrNameLst>
                                      </p:cBhvr>
                                      <p:tavLst>
                                        <p:tav tm="0" fmla="#ppt_w*sin(2.5*pi*$)">
                                          <p:val>
                                            <p:fltVal val="0"/>
                                          </p:val>
                                        </p:tav>
                                        <p:tav tm="100000">
                                          <p:val>
                                            <p:fltVal val="1"/>
                                          </p:val>
                                        </p:tav>
                                      </p:tavLst>
                                    </p:anim>
                                    <p:anim calcmode="lin" valueType="num">
                                      <p:cBhvr>
                                        <p:cTn id="9" dur="500" fill="hold"/>
                                        <p:tgtEl>
                                          <p:spTgt spid="13314"/>
                                        </p:tgtEl>
                                        <p:attrNameLst>
                                          <p:attrName>ppt_h</p:attrName>
                                        </p:attrNameLst>
                                      </p:cBhvr>
                                      <p:tavLst>
                                        <p:tav tm="0">
                                          <p:val>
                                            <p:strVal val="#ppt_h"/>
                                          </p:val>
                                        </p:tav>
                                        <p:tav tm="100000">
                                          <p:val>
                                            <p:strVal val="#ppt_h"/>
                                          </p:val>
                                        </p:tav>
                                      </p:tavLst>
                                    </p:anim>
                                  </p:childTnLst>
                                  <p:subTnLst>
                                    <p:audio>
                                      <p:cMediaNode>
                                        <p:cTn display="0" masterRel="sameClick">
                                          <p:stCondLst>
                                            <p:cond evt="begin" delay="0">
                                              <p:tn val="5"/>
                                            </p:cond>
                                          </p:stCondLst>
                                          <p:endCondLst>
                                            <p:cond evt="onStopAudio" delay="0">
                                              <p:tgtEl>
                                                <p:sldTgt/>
                                              </p:tgtEl>
                                            </p:cond>
                                          </p:endCondLst>
                                        </p:cTn>
                                        <p:tgtEl>
                                          <p:sndTgt r:embed="rId3" name="type.wav" builtIn="1"/>
                                        </p:tgtEl>
                                      </p:cMediaNode>
                                    </p:audio>
                                  </p:sub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iterate type="lt">
                                    <p:tmAbs val="75"/>
                                  </p:iterate>
                                  <p:childTnLst>
                                    <p:set>
                                      <p:cBhvr>
                                        <p:cTn id="13" dur="1" fill="hold">
                                          <p:stCondLst>
                                            <p:cond delay="74"/>
                                          </p:stCondLst>
                                        </p:cTn>
                                        <p:tgtEl>
                                          <p:spTgt spid="13315">
                                            <p:txEl>
                                              <p:pRg st="0" end="0"/>
                                            </p:txEl>
                                          </p:spTgt>
                                        </p:tgtEl>
                                        <p:attrNameLst>
                                          <p:attrName>style.visibility</p:attrName>
                                        </p:attrNameLst>
                                      </p:cBhvr>
                                      <p:to>
                                        <p:strVal val="visible"/>
                                      </p:to>
                                    </p:set>
                                  </p:childTnLst>
                                  <p:subTnLst>
                                    <p:audio>
                                      <p:cMediaNode>
                                        <p:cTn display="0" masterRel="sameClick">
                                          <p:stCondLst>
                                            <p:cond evt="begin" delay="0">
                                              <p:tn val="12"/>
                                            </p:cond>
                                          </p:stCondLst>
                                          <p:endCondLst>
                                            <p:cond evt="onStopAudio" delay="0">
                                              <p:tgtEl>
                                                <p:sldTgt/>
                                              </p:tgtEl>
                                            </p:cond>
                                          </p:endCondLst>
                                        </p:cTn>
                                        <p:tgtEl>
                                          <p:sndTgt r:embed="rId3" name="type.wav" builtIn="1"/>
                                        </p:tgtEl>
                                      </p:cMediaNode>
                                    </p:audio>
                                  </p:subTnLst>
                                </p:cTn>
                              </p:par>
                            </p:childTnLst>
                          </p:cTn>
                        </p:par>
                      </p:childTnLst>
                    </p:cTn>
                  </p:par>
                  <p:par>
                    <p:cTn id="14" fill="hold">
                      <p:stCondLst>
                        <p:cond delay="indefinite"/>
                      </p:stCondLst>
                      <p:childTnLst>
                        <p:par>
                          <p:cTn id="15" fill="hold">
                            <p:stCondLst>
                              <p:cond delay="0"/>
                            </p:stCondLst>
                            <p:childTnLst>
                              <p:par>
                                <p:cTn id="16" presetID="4" presetClass="entr" presetSubtype="32" fill="hold" nodeType="clickEffect">
                                  <p:stCondLst>
                                    <p:cond delay="0"/>
                                  </p:stCondLst>
                                  <p:childTnLst>
                                    <p:set>
                                      <p:cBhvr>
                                        <p:cTn id="17" dur="1" fill="hold">
                                          <p:stCondLst>
                                            <p:cond delay="0"/>
                                          </p:stCondLst>
                                        </p:cTn>
                                        <p:tgtEl>
                                          <p:spTgt spid="13316"/>
                                        </p:tgtEl>
                                        <p:attrNameLst>
                                          <p:attrName>style.visibility</p:attrName>
                                        </p:attrNameLst>
                                      </p:cBhvr>
                                      <p:to>
                                        <p:strVal val="visible"/>
                                      </p:to>
                                    </p:set>
                                    <p:animEffect transition="in" filter="box(out)">
                                      <p:cBhvr>
                                        <p:cTn id="18" dur="500"/>
                                        <p:tgtEl>
                                          <p:spTgt spid="13316"/>
                                        </p:tgtEl>
                                      </p:cBhvr>
                                    </p:animEffect>
                                  </p:childTnLst>
                                  <p:subTnLst>
                                    <p:audio>
                                      <p:cMediaNode>
                                        <p:cTn display="0" masterRel="sameClick">
                                          <p:stCondLst>
                                            <p:cond evt="begin" delay="0">
                                              <p:tn val="16"/>
                                            </p:cond>
                                          </p:stCondLst>
                                          <p:endCondLst>
                                            <p:cond evt="onStopAudio" delay="0">
                                              <p:tgtEl>
                                                <p:sldTgt/>
                                              </p:tgtEl>
                                            </p:cond>
                                          </p:endCondLst>
                                        </p:cTn>
                                        <p:tgtEl>
                                          <p:sndTgt r:embed="rId4" name="whoosh.wav" builtIn="1"/>
                                        </p:tgtEl>
                                      </p:cMediaNode>
                                    </p:audio>
                                  </p:subTnLst>
                                </p:cTn>
                              </p:par>
                            </p:childTnLst>
                          </p:cTn>
                        </p:par>
                      </p:childTnLst>
                    </p:cTn>
                  </p:par>
                  <p:par>
                    <p:cTn id="19" fill="hold">
                      <p:stCondLst>
                        <p:cond delay="indefinite"/>
                      </p:stCondLst>
                      <p:childTnLst>
                        <p:par>
                          <p:cTn id="20" fill="hold">
                            <p:stCondLst>
                              <p:cond delay="0"/>
                            </p:stCondLst>
                            <p:childTnLst>
                              <p:par>
                                <p:cTn id="21" presetID="2" presetClass="entr" presetSubtype="1" fill="hold" nodeType="clickEffect">
                                  <p:stCondLst>
                                    <p:cond delay="0"/>
                                  </p:stCondLst>
                                  <p:childTnLst>
                                    <p:set>
                                      <p:cBhvr>
                                        <p:cTn id="22" dur="1" fill="hold">
                                          <p:stCondLst>
                                            <p:cond delay="0"/>
                                          </p:stCondLst>
                                        </p:cTn>
                                        <p:tgtEl>
                                          <p:spTgt spid="13323"/>
                                        </p:tgtEl>
                                        <p:attrNameLst>
                                          <p:attrName>style.visibility</p:attrName>
                                        </p:attrNameLst>
                                      </p:cBhvr>
                                      <p:to>
                                        <p:strVal val="visible"/>
                                      </p:to>
                                    </p:set>
                                    <p:anim calcmode="lin" valueType="num">
                                      <p:cBhvr additive="base">
                                        <p:cTn id="23" dur="500" fill="hold"/>
                                        <p:tgtEl>
                                          <p:spTgt spid="13323"/>
                                        </p:tgtEl>
                                        <p:attrNameLst>
                                          <p:attrName>ppt_x</p:attrName>
                                        </p:attrNameLst>
                                      </p:cBhvr>
                                      <p:tavLst>
                                        <p:tav tm="0">
                                          <p:val>
                                            <p:strVal val="#ppt_x"/>
                                          </p:val>
                                        </p:tav>
                                        <p:tav tm="100000">
                                          <p:val>
                                            <p:strVal val="#ppt_x"/>
                                          </p:val>
                                        </p:tav>
                                      </p:tavLst>
                                    </p:anim>
                                    <p:anim calcmode="lin" valueType="num">
                                      <p:cBhvr additive="base">
                                        <p:cTn id="24" dur="500" fill="hold"/>
                                        <p:tgtEl>
                                          <p:spTgt spid="13323"/>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21"/>
                                            </p:cond>
                                          </p:stCondLst>
                                          <p:endCondLst>
                                            <p:cond evt="onStopAudio" delay="0">
                                              <p:tgtEl>
                                                <p:sldTgt/>
                                              </p:tgtEl>
                                            </p:cond>
                                          </p:endCondLst>
                                        </p:cTn>
                                        <p:tgtEl>
                                          <p:sndTgt r:embed="rId5" name="click.wav" builtIn="1"/>
                                        </p:tgtEl>
                                      </p:cMediaNode>
                                    </p:audio>
                                  </p:subTnLst>
                                </p:cTn>
                              </p:par>
                            </p:childTnLst>
                          </p:cTn>
                        </p:par>
                      </p:childTnLst>
                    </p:cTn>
                  </p:par>
                  <p:par>
                    <p:cTn id="25" fill="hold">
                      <p:stCondLst>
                        <p:cond delay="indefinite"/>
                      </p:stCondLst>
                      <p:childTnLst>
                        <p:par>
                          <p:cTn id="26" fill="hold">
                            <p:stCondLst>
                              <p:cond delay="0"/>
                            </p:stCondLst>
                            <p:childTnLst>
                              <p:par>
                                <p:cTn id="27" presetID="2" presetClass="entr" presetSubtype="1" fill="hold" nodeType="clickEffect">
                                  <p:stCondLst>
                                    <p:cond delay="0"/>
                                  </p:stCondLst>
                                  <p:childTnLst>
                                    <p:set>
                                      <p:cBhvr>
                                        <p:cTn id="28" dur="1" fill="hold">
                                          <p:stCondLst>
                                            <p:cond delay="0"/>
                                          </p:stCondLst>
                                        </p:cTn>
                                        <p:tgtEl>
                                          <p:spTgt spid="13337"/>
                                        </p:tgtEl>
                                        <p:attrNameLst>
                                          <p:attrName>style.visibility</p:attrName>
                                        </p:attrNameLst>
                                      </p:cBhvr>
                                      <p:to>
                                        <p:strVal val="visible"/>
                                      </p:to>
                                    </p:set>
                                    <p:anim calcmode="lin" valueType="num">
                                      <p:cBhvr additive="base">
                                        <p:cTn id="29" dur="500" fill="hold"/>
                                        <p:tgtEl>
                                          <p:spTgt spid="13337"/>
                                        </p:tgtEl>
                                        <p:attrNameLst>
                                          <p:attrName>ppt_x</p:attrName>
                                        </p:attrNameLst>
                                      </p:cBhvr>
                                      <p:tavLst>
                                        <p:tav tm="0">
                                          <p:val>
                                            <p:strVal val="#ppt_x"/>
                                          </p:val>
                                        </p:tav>
                                        <p:tav tm="100000">
                                          <p:val>
                                            <p:strVal val="#ppt_x"/>
                                          </p:val>
                                        </p:tav>
                                      </p:tavLst>
                                    </p:anim>
                                    <p:anim calcmode="lin" valueType="num">
                                      <p:cBhvr additive="base">
                                        <p:cTn id="30" dur="500" fill="hold"/>
                                        <p:tgtEl>
                                          <p:spTgt spid="13337"/>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27"/>
                                            </p:cond>
                                          </p:stCondLst>
                                          <p:endCondLst>
                                            <p:cond evt="onStopAudio" delay="0">
                                              <p:tgtEl>
                                                <p:sldTgt/>
                                              </p:tgtEl>
                                            </p:cond>
                                          </p:endCondLst>
                                        </p:cTn>
                                        <p:tgtEl>
                                          <p:sndTgt r:embed="rId5" name="click.wav" builtIn="1"/>
                                        </p:tgtEl>
                                      </p:cMediaNode>
                                    </p:audio>
                                  </p:subTnLst>
                                </p:cTn>
                              </p:par>
                            </p:childTnLst>
                          </p:cTn>
                        </p:par>
                      </p:childTnLst>
                    </p:cTn>
                  </p:par>
                  <p:par>
                    <p:cTn id="31" fill="hold">
                      <p:stCondLst>
                        <p:cond delay="indefinite"/>
                      </p:stCondLst>
                      <p:childTnLst>
                        <p:par>
                          <p:cTn id="32" fill="hold">
                            <p:stCondLst>
                              <p:cond delay="0"/>
                            </p:stCondLst>
                            <p:childTnLst>
                              <p:par>
                                <p:cTn id="33" presetID="2" presetClass="entr" presetSubtype="1" fill="hold" nodeType="clickEffect">
                                  <p:stCondLst>
                                    <p:cond delay="0"/>
                                  </p:stCondLst>
                                  <p:childTnLst>
                                    <p:set>
                                      <p:cBhvr>
                                        <p:cTn id="34" dur="1" fill="hold">
                                          <p:stCondLst>
                                            <p:cond delay="0"/>
                                          </p:stCondLst>
                                        </p:cTn>
                                        <p:tgtEl>
                                          <p:spTgt spid="13351"/>
                                        </p:tgtEl>
                                        <p:attrNameLst>
                                          <p:attrName>style.visibility</p:attrName>
                                        </p:attrNameLst>
                                      </p:cBhvr>
                                      <p:to>
                                        <p:strVal val="visible"/>
                                      </p:to>
                                    </p:set>
                                    <p:anim calcmode="lin" valueType="num">
                                      <p:cBhvr additive="base">
                                        <p:cTn id="35" dur="500" fill="hold"/>
                                        <p:tgtEl>
                                          <p:spTgt spid="13351"/>
                                        </p:tgtEl>
                                        <p:attrNameLst>
                                          <p:attrName>ppt_x</p:attrName>
                                        </p:attrNameLst>
                                      </p:cBhvr>
                                      <p:tavLst>
                                        <p:tav tm="0">
                                          <p:val>
                                            <p:strVal val="#ppt_x"/>
                                          </p:val>
                                        </p:tav>
                                        <p:tav tm="100000">
                                          <p:val>
                                            <p:strVal val="#ppt_x"/>
                                          </p:val>
                                        </p:tav>
                                      </p:tavLst>
                                    </p:anim>
                                    <p:anim calcmode="lin" valueType="num">
                                      <p:cBhvr additive="base">
                                        <p:cTn id="36" dur="500" fill="hold"/>
                                        <p:tgtEl>
                                          <p:spTgt spid="13351"/>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33"/>
                                            </p:cond>
                                          </p:stCondLst>
                                          <p:endCondLst>
                                            <p:cond evt="onStopAudio" delay="0">
                                              <p:tgtEl>
                                                <p:sldTgt/>
                                              </p:tgtEl>
                                            </p:cond>
                                          </p:endCondLst>
                                        </p:cTn>
                                        <p:tgtEl>
                                          <p:sndTgt r:embed="rId5" name="click.wav" builtIn="1"/>
                                        </p:tgtEl>
                                      </p:cMediaNode>
                                    </p:audio>
                                  </p:subTnLst>
                                </p:cTn>
                              </p:par>
                            </p:childTnLst>
                          </p:cTn>
                        </p:par>
                      </p:childTnLst>
                    </p:cTn>
                  </p:par>
                  <p:par>
                    <p:cTn id="37" fill="hold">
                      <p:stCondLst>
                        <p:cond delay="indefinite"/>
                      </p:stCondLst>
                      <p:childTnLst>
                        <p:par>
                          <p:cTn id="38" fill="hold">
                            <p:stCondLst>
                              <p:cond delay="0"/>
                            </p:stCondLst>
                            <p:childTnLst>
                              <p:par>
                                <p:cTn id="39" presetID="2" presetClass="entr" presetSubtype="1" fill="hold" nodeType="clickEffect">
                                  <p:stCondLst>
                                    <p:cond delay="0"/>
                                  </p:stCondLst>
                                  <p:childTnLst>
                                    <p:set>
                                      <p:cBhvr>
                                        <p:cTn id="40" dur="1" fill="hold">
                                          <p:stCondLst>
                                            <p:cond delay="0"/>
                                          </p:stCondLst>
                                        </p:cTn>
                                        <p:tgtEl>
                                          <p:spTgt spid="13356"/>
                                        </p:tgtEl>
                                        <p:attrNameLst>
                                          <p:attrName>style.visibility</p:attrName>
                                        </p:attrNameLst>
                                      </p:cBhvr>
                                      <p:to>
                                        <p:strVal val="visible"/>
                                      </p:to>
                                    </p:set>
                                    <p:anim calcmode="lin" valueType="num">
                                      <p:cBhvr additive="base">
                                        <p:cTn id="41" dur="500" fill="hold"/>
                                        <p:tgtEl>
                                          <p:spTgt spid="13356"/>
                                        </p:tgtEl>
                                        <p:attrNameLst>
                                          <p:attrName>ppt_x</p:attrName>
                                        </p:attrNameLst>
                                      </p:cBhvr>
                                      <p:tavLst>
                                        <p:tav tm="0">
                                          <p:val>
                                            <p:strVal val="#ppt_x"/>
                                          </p:val>
                                        </p:tav>
                                        <p:tav tm="100000">
                                          <p:val>
                                            <p:strVal val="#ppt_x"/>
                                          </p:val>
                                        </p:tav>
                                      </p:tavLst>
                                    </p:anim>
                                    <p:anim calcmode="lin" valueType="num">
                                      <p:cBhvr additive="base">
                                        <p:cTn id="42" dur="500" fill="hold"/>
                                        <p:tgtEl>
                                          <p:spTgt spid="13356"/>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39"/>
                                            </p:cond>
                                          </p:stCondLst>
                                          <p:endCondLst>
                                            <p:cond evt="onStopAudio" delay="0">
                                              <p:tgtEl>
                                                <p:sldTgt/>
                                              </p:tgtEl>
                                            </p:cond>
                                          </p:endCondLst>
                                        </p:cTn>
                                        <p:tgtEl>
                                          <p:sndTgt r:embed="rId5" name="click.wav" builtIn="1"/>
                                        </p:tgtEl>
                                      </p:cMediaNode>
                                    </p:audio>
                                  </p:subTnLst>
                                </p:cTn>
                              </p:par>
                            </p:childTnLst>
                          </p:cTn>
                        </p:par>
                      </p:childTnLst>
                    </p:cTn>
                  </p:par>
                  <p:par>
                    <p:cTn id="43" fill="hold">
                      <p:stCondLst>
                        <p:cond delay="indefinite"/>
                      </p:stCondLst>
                      <p:childTnLst>
                        <p:par>
                          <p:cTn id="44" fill="hold">
                            <p:stCondLst>
                              <p:cond delay="0"/>
                            </p:stCondLst>
                            <p:childTnLst>
                              <p:par>
                                <p:cTn id="45" presetID="2" presetClass="entr" presetSubtype="1" fill="hold" nodeType="clickEffect">
                                  <p:stCondLst>
                                    <p:cond delay="0"/>
                                  </p:stCondLst>
                                  <p:childTnLst>
                                    <p:set>
                                      <p:cBhvr>
                                        <p:cTn id="46" dur="1" fill="hold">
                                          <p:stCondLst>
                                            <p:cond delay="0"/>
                                          </p:stCondLst>
                                        </p:cTn>
                                        <p:tgtEl>
                                          <p:spTgt spid="13361"/>
                                        </p:tgtEl>
                                        <p:attrNameLst>
                                          <p:attrName>style.visibility</p:attrName>
                                        </p:attrNameLst>
                                      </p:cBhvr>
                                      <p:to>
                                        <p:strVal val="visible"/>
                                      </p:to>
                                    </p:set>
                                    <p:anim calcmode="lin" valueType="num">
                                      <p:cBhvr additive="base">
                                        <p:cTn id="47" dur="500" fill="hold"/>
                                        <p:tgtEl>
                                          <p:spTgt spid="13361"/>
                                        </p:tgtEl>
                                        <p:attrNameLst>
                                          <p:attrName>ppt_x</p:attrName>
                                        </p:attrNameLst>
                                      </p:cBhvr>
                                      <p:tavLst>
                                        <p:tav tm="0">
                                          <p:val>
                                            <p:strVal val="#ppt_x"/>
                                          </p:val>
                                        </p:tav>
                                        <p:tav tm="100000">
                                          <p:val>
                                            <p:strVal val="#ppt_x"/>
                                          </p:val>
                                        </p:tav>
                                      </p:tavLst>
                                    </p:anim>
                                    <p:anim calcmode="lin" valueType="num">
                                      <p:cBhvr additive="base">
                                        <p:cTn id="48" dur="500" fill="hold"/>
                                        <p:tgtEl>
                                          <p:spTgt spid="13361"/>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45"/>
                                            </p:cond>
                                          </p:stCondLst>
                                          <p:endCondLst>
                                            <p:cond evt="onStopAudio" delay="0">
                                              <p:tgtEl>
                                                <p:sldTgt/>
                                              </p:tgtEl>
                                            </p:cond>
                                          </p:endCondLst>
                                        </p:cTn>
                                        <p:tgtEl>
                                          <p:sndTgt r:embed="rId5" name="click.wav" builtIn="1"/>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p:bldP spid="13315"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9" name="Rectangle 3"/>
          <p:cNvSpPr>
            <a:spLocks noGrp="1" noChangeArrowheads="1"/>
          </p:cNvSpPr>
          <p:nvPr>
            <p:ph type="body" idx="1"/>
          </p:nvPr>
        </p:nvSpPr>
        <p:spPr>
          <a:xfrm>
            <a:off x="1500188" y="765175"/>
            <a:ext cx="7491412" cy="5832475"/>
          </a:xfrm>
        </p:spPr>
        <p:txBody>
          <a:bodyPr/>
          <a:lstStyle/>
          <a:p>
            <a:pPr>
              <a:buFont typeface="Wingdings" pitchFamily="2" charset="2"/>
              <a:buNone/>
            </a:pPr>
            <a:r>
              <a:rPr lang="tr-TR">
                <a:solidFill>
                  <a:srgbClr val="D1B62F"/>
                </a:solidFill>
                <a:latin typeface="Lucida Handwriting" pitchFamily="66" charset="0"/>
              </a:rPr>
              <a:t>DIŞ ETKENLER</a:t>
            </a:r>
          </a:p>
        </p:txBody>
      </p:sp>
      <p:grpSp>
        <p:nvGrpSpPr>
          <p:cNvPr id="14340" name="Group 4"/>
          <p:cNvGrpSpPr>
            <a:grpSpLocks/>
          </p:cNvGrpSpPr>
          <p:nvPr/>
        </p:nvGrpSpPr>
        <p:grpSpPr bwMode="auto">
          <a:xfrm>
            <a:off x="4140200" y="1484313"/>
            <a:ext cx="863600" cy="4968875"/>
            <a:chOff x="1036" y="144"/>
            <a:chExt cx="433" cy="4176"/>
          </a:xfrm>
        </p:grpSpPr>
        <p:sp>
          <p:nvSpPr>
            <p:cNvPr id="14341" name="Freeform 5"/>
            <p:cNvSpPr>
              <a:spLocks/>
            </p:cNvSpPr>
            <p:nvPr/>
          </p:nvSpPr>
          <p:spPr bwMode="auto">
            <a:xfrm>
              <a:off x="1036" y="144"/>
              <a:ext cx="433" cy="4176"/>
            </a:xfrm>
            <a:custGeom>
              <a:avLst/>
              <a:gdLst/>
              <a:ahLst/>
              <a:cxnLst>
                <a:cxn ang="0">
                  <a:pos x="0" y="96"/>
                </a:cxn>
                <a:cxn ang="0">
                  <a:pos x="193" y="0"/>
                </a:cxn>
                <a:cxn ang="0">
                  <a:pos x="433" y="96"/>
                </a:cxn>
                <a:cxn ang="0">
                  <a:pos x="433" y="3655"/>
                </a:cxn>
                <a:cxn ang="0">
                  <a:pos x="193" y="3703"/>
                </a:cxn>
                <a:cxn ang="0">
                  <a:pos x="0" y="3607"/>
                </a:cxn>
                <a:cxn ang="0">
                  <a:pos x="0" y="96"/>
                </a:cxn>
              </a:cxnLst>
              <a:rect l="0" t="0" r="r" b="b"/>
              <a:pathLst>
                <a:path w="433" h="3703">
                  <a:moveTo>
                    <a:pt x="0" y="96"/>
                  </a:moveTo>
                  <a:lnTo>
                    <a:pt x="193" y="0"/>
                  </a:lnTo>
                  <a:lnTo>
                    <a:pt x="433" y="96"/>
                  </a:lnTo>
                  <a:lnTo>
                    <a:pt x="433" y="3655"/>
                  </a:lnTo>
                  <a:lnTo>
                    <a:pt x="193" y="3703"/>
                  </a:lnTo>
                  <a:lnTo>
                    <a:pt x="0" y="3607"/>
                  </a:lnTo>
                  <a:lnTo>
                    <a:pt x="0" y="96"/>
                  </a:lnTo>
                  <a:close/>
                </a:path>
              </a:pathLst>
            </a:custGeom>
            <a:solidFill>
              <a:srgbClr val="996633"/>
            </a:solidFill>
            <a:ln w="12700">
              <a:solidFill>
                <a:srgbClr val="000000"/>
              </a:solidFill>
              <a:prstDash val="solid"/>
              <a:round/>
              <a:headEnd/>
              <a:tailEnd/>
            </a:ln>
          </p:spPr>
          <p:txBody>
            <a:bodyPr/>
            <a:lstStyle/>
            <a:p>
              <a:endParaRPr lang="tr-TR"/>
            </a:p>
          </p:txBody>
        </p:sp>
        <p:sp>
          <p:nvSpPr>
            <p:cNvPr id="14342" name="Freeform 6"/>
            <p:cNvSpPr>
              <a:spLocks/>
            </p:cNvSpPr>
            <p:nvPr/>
          </p:nvSpPr>
          <p:spPr bwMode="auto">
            <a:xfrm>
              <a:off x="1036" y="384"/>
              <a:ext cx="193" cy="3703"/>
            </a:xfrm>
            <a:custGeom>
              <a:avLst/>
              <a:gdLst/>
              <a:ahLst/>
              <a:cxnLst>
                <a:cxn ang="0">
                  <a:pos x="0" y="96"/>
                </a:cxn>
                <a:cxn ang="0">
                  <a:pos x="193" y="0"/>
                </a:cxn>
                <a:cxn ang="0">
                  <a:pos x="193" y="3703"/>
                </a:cxn>
                <a:cxn ang="0">
                  <a:pos x="0" y="3607"/>
                </a:cxn>
                <a:cxn ang="0">
                  <a:pos x="0" y="96"/>
                </a:cxn>
              </a:cxnLst>
              <a:rect l="0" t="0" r="r" b="b"/>
              <a:pathLst>
                <a:path w="193" h="3703">
                  <a:moveTo>
                    <a:pt x="0" y="96"/>
                  </a:moveTo>
                  <a:lnTo>
                    <a:pt x="193" y="0"/>
                  </a:lnTo>
                  <a:lnTo>
                    <a:pt x="193" y="3703"/>
                  </a:lnTo>
                  <a:lnTo>
                    <a:pt x="0" y="3607"/>
                  </a:lnTo>
                  <a:lnTo>
                    <a:pt x="0" y="96"/>
                  </a:lnTo>
                  <a:close/>
                </a:path>
              </a:pathLst>
            </a:custGeom>
            <a:solidFill>
              <a:srgbClr val="FFFFFF"/>
            </a:solidFill>
            <a:ln w="9525">
              <a:noFill/>
              <a:round/>
              <a:headEnd/>
              <a:tailEnd/>
            </a:ln>
          </p:spPr>
          <p:txBody>
            <a:bodyPr/>
            <a:lstStyle/>
            <a:p>
              <a:endParaRPr lang="tr-TR"/>
            </a:p>
          </p:txBody>
        </p:sp>
        <p:sp>
          <p:nvSpPr>
            <p:cNvPr id="14343" name="Rectangle 7"/>
            <p:cNvSpPr>
              <a:spLocks noChangeArrowheads="1"/>
            </p:cNvSpPr>
            <p:nvPr/>
          </p:nvSpPr>
          <p:spPr bwMode="auto">
            <a:xfrm>
              <a:off x="1036" y="384"/>
              <a:ext cx="194" cy="3704"/>
            </a:xfrm>
            <a:prstGeom prst="rect">
              <a:avLst/>
            </a:prstGeom>
            <a:solidFill>
              <a:srgbClr val="663300"/>
            </a:solidFill>
            <a:ln w="9525">
              <a:noFill/>
              <a:miter lim="800000"/>
              <a:headEnd/>
              <a:tailEnd/>
            </a:ln>
          </p:spPr>
          <p:txBody>
            <a:bodyPr/>
            <a:lstStyle/>
            <a:p>
              <a:endParaRPr lang="tr-TR"/>
            </a:p>
          </p:txBody>
        </p:sp>
        <p:sp>
          <p:nvSpPr>
            <p:cNvPr id="14344" name="Freeform 8"/>
            <p:cNvSpPr>
              <a:spLocks/>
            </p:cNvSpPr>
            <p:nvPr/>
          </p:nvSpPr>
          <p:spPr bwMode="auto">
            <a:xfrm>
              <a:off x="1036" y="384"/>
              <a:ext cx="193" cy="3703"/>
            </a:xfrm>
            <a:custGeom>
              <a:avLst/>
              <a:gdLst/>
              <a:ahLst/>
              <a:cxnLst>
                <a:cxn ang="0">
                  <a:pos x="0" y="96"/>
                </a:cxn>
                <a:cxn ang="0">
                  <a:pos x="193" y="0"/>
                </a:cxn>
                <a:cxn ang="0">
                  <a:pos x="193" y="3703"/>
                </a:cxn>
                <a:cxn ang="0">
                  <a:pos x="0" y="3607"/>
                </a:cxn>
                <a:cxn ang="0">
                  <a:pos x="0" y="96"/>
                </a:cxn>
              </a:cxnLst>
              <a:rect l="0" t="0" r="r" b="b"/>
              <a:pathLst>
                <a:path w="193" h="3703">
                  <a:moveTo>
                    <a:pt x="0" y="96"/>
                  </a:moveTo>
                  <a:lnTo>
                    <a:pt x="193" y="0"/>
                  </a:lnTo>
                  <a:lnTo>
                    <a:pt x="193" y="3703"/>
                  </a:lnTo>
                  <a:lnTo>
                    <a:pt x="0" y="3607"/>
                  </a:lnTo>
                  <a:lnTo>
                    <a:pt x="0" y="96"/>
                  </a:lnTo>
                  <a:close/>
                </a:path>
              </a:pathLst>
            </a:custGeom>
            <a:blipFill dpi="0" rotWithShape="0">
              <a:blip r:embed="rId6"/>
              <a:srcRect/>
              <a:tile tx="0" ty="0" sx="100000" sy="100000" flip="none" algn="tl"/>
            </a:blipFill>
            <a:ln w="9525">
              <a:noFill/>
              <a:round/>
              <a:headEnd/>
              <a:tailEnd/>
            </a:ln>
          </p:spPr>
          <p:txBody>
            <a:bodyPr/>
            <a:lstStyle/>
            <a:p>
              <a:endParaRPr lang="tr-TR"/>
            </a:p>
          </p:txBody>
        </p:sp>
        <p:sp>
          <p:nvSpPr>
            <p:cNvPr id="14345" name="Rectangle 9"/>
            <p:cNvSpPr>
              <a:spLocks noChangeArrowheads="1"/>
            </p:cNvSpPr>
            <p:nvPr/>
          </p:nvSpPr>
          <p:spPr bwMode="auto">
            <a:xfrm>
              <a:off x="1036" y="384"/>
              <a:ext cx="194" cy="3704"/>
            </a:xfrm>
            <a:prstGeom prst="rect">
              <a:avLst/>
            </a:prstGeom>
            <a:solidFill>
              <a:srgbClr val="663300"/>
            </a:solidFill>
            <a:ln w="9525">
              <a:noFill/>
              <a:miter lim="800000"/>
              <a:headEnd/>
              <a:tailEnd/>
            </a:ln>
          </p:spPr>
          <p:txBody>
            <a:bodyPr/>
            <a:lstStyle/>
            <a:p>
              <a:endParaRPr lang="tr-TR"/>
            </a:p>
          </p:txBody>
        </p:sp>
        <p:sp>
          <p:nvSpPr>
            <p:cNvPr id="14346" name="Freeform 10"/>
            <p:cNvSpPr>
              <a:spLocks/>
            </p:cNvSpPr>
            <p:nvPr/>
          </p:nvSpPr>
          <p:spPr bwMode="auto">
            <a:xfrm>
              <a:off x="1036" y="384"/>
              <a:ext cx="193" cy="3703"/>
            </a:xfrm>
            <a:custGeom>
              <a:avLst/>
              <a:gdLst/>
              <a:ahLst/>
              <a:cxnLst>
                <a:cxn ang="0">
                  <a:pos x="0" y="96"/>
                </a:cxn>
                <a:cxn ang="0">
                  <a:pos x="193" y="0"/>
                </a:cxn>
                <a:cxn ang="0">
                  <a:pos x="193" y="3703"/>
                </a:cxn>
                <a:cxn ang="0">
                  <a:pos x="0" y="3607"/>
                </a:cxn>
                <a:cxn ang="0">
                  <a:pos x="0" y="96"/>
                </a:cxn>
              </a:cxnLst>
              <a:rect l="0" t="0" r="r" b="b"/>
              <a:pathLst>
                <a:path w="193" h="3703">
                  <a:moveTo>
                    <a:pt x="0" y="96"/>
                  </a:moveTo>
                  <a:lnTo>
                    <a:pt x="193" y="0"/>
                  </a:lnTo>
                  <a:lnTo>
                    <a:pt x="193" y="3703"/>
                  </a:lnTo>
                  <a:lnTo>
                    <a:pt x="0" y="3607"/>
                  </a:lnTo>
                  <a:lnTo>
                    <a:pt x="0" y="96"/>
                  </a:lnTo>
                  <a:close/>
                </a:path>
              </a:pathLst>
            </a:custGeom>
            <a:noFill/>
            <a:ln w="12700">
              <a:solidFill>
                <a:srgbClr val="000000"/>
              </a:solidFill>
              <a:prstDash val="solid"/>
              <a:round/>
              <a:headEnd/>
              <a:tailEnd/>
            </a:ln>
          </p:spPr>
          <p:txBody>
            <a:bodyPr/>
            <a:lstStyle/>
            <a:p>
              <a:endParaRPr lang="tr-TR"/>
            </a:p>
          </p:txBody>
        </p:sp>
      </p:grpSp>
      <p:grpSp>
        <p:nvGrpSpPr>
          <p:cNvPr id="14347" name="Group 11"/>
          <p:cNvGrpSpPr>
            <a:grpSpLocks/>
          </p:cNvGrpSpPr>
          <p:nvPr/>
        </p:nvGrpSpPr>
        <p:grpSpPr bwMode="auto">
          <a:xfrm rot="326964">
            <a:off x="3276600" y="1916113"/>
            <a:ext cx="3960813" cy="1119187"/>
            <a:chOff x="483" y="2662"/>
            <a:chExt cx="3072" cy="841"/>
          </a:xfrm>
        </p:grpSpPr>
        <p:grpSp>
          <p:nvGrpSpPr>
            <p:cNvPr id="14348" name="Group 12"/>
            <p:cNvGrpSpPr>
              <a:grpSpLocks/>
            </p:cNvGrpSpPr>
            <p:nvPr/>
          </p:nvGrpSpPr>
          <p:grpSpPr bwMode="auto">
            <a:xfrm rot="-10978380">
              <a:off x="483" y="2662"/>
              <a:ext cx="3072" cy="841"/>
              <a:chOff x="2253" y="1976"/>
              <a:chExt cx="1532" cy="650"/>
            </a:xfrm>
          </p:grpSpPr>
          <p:sp>
            <p:nvSpPr>
              <p:cNvPr id="14349" name="Freeform 13"/>
              <p:cNvSpPr>
                <a:spLocks/>
              </p:cNvSpPr>
              <p:nvPr/>
            </p:nvSpPr>
            <p:spPr bwMode="auto">
              <a:xfrm>
                <a:off x="2286" y="1994"/>
                <a:ext cx="1499" cy="632"/>
              </a:xfrm>
              <a:custGeom>
                <a:avLst/>
                <a:gdLst/>
                <a:ahLst/>
                <a:cxnLst>
                  <a:cxn ang="0">
                    <a:pos x="1499" y="278"/>
                  </a:cxn>
                  <a:cxn ang="0">
                    <a:pos x="219" y="632"/>
                  </a:cxn>
                  <a:cxn ang="0">
                    <a:pos x="0" y="531"/>
                  </a:cxn>
                  <a:cxn ang="0">
                    <a:pos x="125" y="355"/>
                  </a:cxn>
                  <a:cxn ang="0">
                    <a:pos x="1407" y="0"/>
                  </a:cxn>
                  <a:cxn ang="0">
                    <a:pos x="1499" y="278"/>
                  </a:cxn>
                </a:cxnLst>
                <a:rect l="0" t="0" r="r" b="b"/>
                <a:pathLst>
                  <a:path w="1499" h="632">
                    <a:moveTo>
                      <a:pt x="1499" y="278"/>
                    </a:moveTo>
                    <a:lnTo>
                      <a:pt x="219" y="632"/>
                    </a:lnTo>
                    <a:lnTo>
                      <a:pt x="0" y="531"/>
                    </a:lnTo>
                    <a:lnTo>
                      <a:pt x="125" y="355"/>
                    </a:lnTo>
                    <a:lnTo>
                      <a:pt x="1407" y="0"/>
                    </a:lnTo>
                    <a:lnTo>
                      <a:pt x="1499" y="278"/>
                    </a:lnTo>
                    <a:close/>
                  </a:path>
                </a:pathLst>
              </a:custGeom>
              <a:solidFill>
                <a:srgbClr val="856A49"/>
              </a:solidFill>
              <a:ln w="12700">
                <a:solidFill>
                  <a:srgbClr val="800000"/>
                </a:solidFill>
                <a:prstDash val="solid"/>
                <a:round/>
                <a:headEnd/>
                <a:tailEnd/>
              </a:ln>
            </p:spPr>
            <p:txBody>
              <a:bodyPr/>
              <a:lstStyle/>
              <a:p>
                <a:endParaRPr lang="tr-TR"/>
              </a:p>
            </p:txBody>
          </p:sp>
          <p:sp>
            <p:nvSpPr>
              <p:cNvPr id="14350" name="Freeform 14"/>
              <p:cNvSpPr>
                <a:spLocks/>
              </p:cNvSpPr>
              <p:nvPr/>
            </p:nvSpPr>
            <p:spPr bwMode="auto">
              <a:xfrm>
                <a:off x="2253" y="1976"/>
                <a:ext cx="1498" cy="632"/>
              </a:xfrm>
              <a:custGeom>
                <a:avLst/>
                <a:gdLst/>
                <a:ahLst/>
                <a:cxnLst>
                  <a:cxn ang="0">
                    <a:pos x="1498" y="278"/>
                  </a:cxn>
                  <a:cxn ang="0">
                    <a:pos x="218" y="632"/>
                  </a:cxn>
                  <a:cxn ang="0">
                    <a:pos x="0" y="530"/>
                  </a:cxn>
                  <a:cxn ang="0">
                    <a:pos x="124" y="355"/>
                  </a:cxn>
                  <a:cxn ang="0">
                    <a:pos x="1406" y="0"/>
                  </a:cxn>
                  <a:cxn ang="0">
                    <a:pos x="1498" y="278"/>
                  </a:cxn>
                </a:cxnLst>
                <a:rect l="0" t="0" r="r" b="b"/>
                <a:pathLst>
                  <a:path w="1498" h="632">
                    <a:moveTo>
                      <a:pt x="1498" y="278"/>
                    </a:moveTo>
                    <a:lnTo>
                      <a:pt x="218" y="632"/>
                    </a:lnTo>
                    <a:lnTo>
                      <a:pt x="0" y="530"/>
                    </a:lnTo>
                    <a:lnTo>
                      <a:pt x="124" y="355"/>
                    </a:lnTo>
                    <a:lnTo>
                      <a:pt x="1406" y="0"/>
                    </a:lnTo>
                    <a:lnTo>
                      <a:pt x="1498" y="278"/>
                    </a:lnTo>
                    <a:close/>
                  </a:path>
                </a:pathLst>
              </a:custGeom>
              <a:solidFill>
                <a:srgbClr val="856A49"/>
              </a:solidFill>
              <a:ln w="12700">
                <a:solidFill>
                  <a:srgbClr val="800000"/>
                </a:solidFill>
                <a:prstDash val="solid"/>
                <a:round/>
                <a:headEnd/>
                <a:tailEnd/>
              </a:ln>
            </p:spPr>
            <p:txBody>
              <a:bodyPr/>
              <a:lstStyle/>
              <a:p>
                <a:endParaRPr lang="tr-TR"/>
              </a:p>
            </p:txBody>
          </p:sp>
        </p:grpSp>
        <p:sp>
          <p:nvSpPr>
            <p:cNvPr id="14351" name="WordArt 15"/>
            <p:cNvSpPr>
              <a:spLocks noChangeArrowheads="1" noChangeShapeType="1" noTextEdit="1"/>
            </p:cNvSpPr>
            <p:nvPr/>
          </p:nvSpPr>
          <p:spPr bwMode="auto">
            <a:xfrm rot="-742153">
              <a:off x="636" y="2923"/>
              <a:ext cx="2423" cy="372"/>
            </a:xfrm>
            <a:prstGeom prst="rect">
              <a:avLst/>
            </a:prstGeom>
          </p:spPr>
          <p:txBody>
            <a:bodyPr wrap="none" fromWordArt="1">
              <a:prstTxWarp prst="textPlain">
                <a:avLst>
                  <a:gd name="adj" fmla="val 50000"/>
                </a:avLst>
              </a:prstTxWarp>
            </a:bodyPr>
            <a:lstStyle/>
            <a:p>
              <a:pPr algn="ctr"/>
              <a:r>
                <a:rPr lang="tr-TR" sz="2800" b="1" kern="10" spc="-140">
                  <a:ln w="9525">
                    <a:solidFill>
                      <a:srgbClr val="800000"/>
                    </a:solidFill>
                    <a:round/>
                    <a:headEnd type="none" w="sm" len="sm"/>
                    <a:tailEnd type="none" w="sm" len="sm"/>
                  </a:ln>
                  <a:solidFill>
                    <a:srgbClr val="FFCC99"/>
                  </a:solidFill>
                  <a:latin typeface="Comic Sans MS"/>
                </a:rPr>
                <a:t>Çevre</a:t>
              </a:r>
            </a:p>
          </p:txBody>
        </p:sp>
      </p:grpSp>
      <p:grpSp>
        <p:nvGrpSpPr>
          <p:cNvPr id="14352" name="Group 16"/>
          <p:cNvGrpSpPr>
            <a:grpSpLocks/>
          </p:cNvGrpSpPr>
          <p:nvPr/>
        </p:nvGrpSpPr>
        <p:grpSpPr bwMode="auto">
          <a:xfrm rot="418353">
            <a:off x="3203575" y="3141663"/>
            <a:ext cx="3960813" cy="1190625"/>
            <a:chOff x="483" y="2662"/>
            <a:chExt cx="3072" cy="841"/>
          </a:xfrm>
        </p:grpSpPr>
        <p:grpSp>
          <p:nvGrpSpPr>
            <p:cNvPr id="14353" name="Group 17"/>
            <p:cNvGrpSpPr>
              <a:grpSpLocks/>
            </p:cNvGrpSpPr>
            <p:nvPr/>
          </p:nvGrpSpPr>
          <p:grpSpPr bwMode="auto">
            <a:xfrm rot="-10978380">
              <a:off x="483" y="2662"/>
              <a:ext cx="3072" cy="841"/>
              <a:chOff x="2253" y="1976"/>
              <a:chExt cx="1532" cy="650"/>
            </a:xfrm>
          </p:grpSpPr>
          <p:sp>
            <p:nvSpPr>
              <p:cNvPr id="14354" name="Freeform 18"/>
              <p:cNvSpPr>
                <a:spLocks/>
              </p:cNvSpPr>
              <p:nvPr/>
            </p:nvSpPr>
            <p:spPr bwMode="auto">
              <a:xfrm>
                <a:off x="2286" y="1994"/>
                <a:ext cx="1499" cy="632"/>
              </a:xfrm>
              <a:custGeom>
                <a:avLst/>
                <a:gdLst/>
                <a:ahLst/>
                <a:cxnLst>
                  <a:cxn ang="0">
                    <a:pos x="1499" y="278"/>
                  </a:cxn>
                  <a:cxn ang="0">
                    <a:pos x="219" y="632"/>
                  </a:cxn>
                  <a:cxn ang="0">
                    <a:pos x="0" y="531"/>
                  </a:cxn>
                  <a:cxn ang="0">
                    <a:pos x="125" y="355"/>
                  </a:cxn>
                  <a:cxn ang="0">
                    <a:pos x="1407" y="0"/>
                  </a:cxn>
                  <a:cxn ang="0">
                    <a:pos x="1499" y="278"/>
                  </a:cxn>
                </a:cxnLst>
                <a:rect l="0" t="0" r="r" b="b"/>
                <a:pathLst>
                  <a:path w="1499" h="632">
                    <a:moveTo>
                      <a:pt x="1499" y="278"/>
                    </a:moveTo>
                    <a:lnTo>
                      <a:pt x="219" y="632"/>
                    </a:lnTo>
                    <a:lnTo>
                      <a:pt x="0" y="531"/>
                    </a:lnTo>
                    <a:lnTo>
                      <a:pt x="125" y="355"/>
                    </a:lnTo>
                    <a:lnTo>
                      <a:pt x="1407" y="0"/>
                    </a:lnTo>
                    <a:lnTo>
                      <a:pt x="1499" y="278"/>
                    </a:lnTo>
                    <a:close/>
                  </a:path>
                </a:pathLst>
              </a:custGeom>
              <a:solidFill>
                <a:schemeClr val="accent1"/>
              </a:solidFill>
              <a:ln w="12700">
                <a:solidFill>
                  <a:srgbClr val="008000"/>
                </a:solidFill>
                <a:prstDash val="solid"/>
                <a:round/>
                <a:headEnd/>
                <a:tailEnd/>
              </a:ln>
            </p:spPr>
            <p:txBody>
              <a:bodyPr/>
              <a:lstStyle/>
              <a:p>
                <a:endParaRPr lang="tr-TR"/>
              </a:p>
            </p:txBody>
          </p:sp>
          <p:sp>
            <p:nvSpPr>
              <p:cNvPr id="14355" name="Freeform 19"/>
              <p:cNvSpPr>
                <a:spLocks/>
              </p:cNvSpPr>
              <p:nvPr/>
            </p:nvSpPr>
            <p:spPr bwMode="auto">
              <a:xfrm>
                <a:off x="2253" y="1976"/>
                <a:ext cx="1498" cy="632"/>
              </a:xfrm>
              <a:custGeom>
                <a:avLst/>
                <a:gdLst/>
                <a:ahLst/>
                <a:cxnLst>
                  <a:cxn ang="0">
                    <a:pos x="1498" y="278"/>
                  </a:cxn>
                  <a:cxn ang="0">
                    <a:pos x="218" y="632"/>
                  </a:cxn>
                  <a:cxn ang="0">
                    <a:pos x="0" y="530"/>
                  </a:cxn>
                  <a:cxn ang="0">
                    <a:pos x="124" y="355"/>
                  </a:cxn>
                  <a:cxn ang="0">
                    <a:pos x="1406" y="0"/>
                  </a:cxn>
                  <a:cxn ang="0">
                    <a:pos x="1498" y="278"/>
                  </a:cxn>
                </a:cxnLst>
                <a:rect l="0" t="0" r="r" b="b"/>
                <a:pathLst>
                  <a:path w="1498" h="632">
                    <a:moveTo>
                      <a:pt x="1498" y="278"/>
                    </a:moveTo>
                    <a:lnTo>
                      <a:pt x="218" y="632"/>
                    </a:lnTo>
                    <a:lnTo>
                      <a:pt x="0" y="530"/>
                    </a:lnTo>
                    <a:lnTo>
                      <a:pt x="124" y="355"/>
                    </a:lnTo>
                    <a:lnTo>
                      <a:pt x="1406" y="0"/>
                    </a:lnTo>
                    <a:lnTo>
                      <a:pt x="1498" y="278"/>
                    </a:lnTo>
                    <a:close/>
                  </a:path>
                </a:pathLst>
              </a:custGeom>
              <a:solidFill>
                <a:schemeClr val="accent1"/>
              </a:solidFill>
              <a:ln w="12700">
                <a:solidFill>
                  <a:srgbClr val="008000"/>
                </a:solidFill>
                <a:prstDash val="solid"/>
                <a:round/>
                <a:headEnd/>
                <a:tailEnd/>
              </a:ln>
            </p:spPr>
            <p:txBody>
              <a:bodyPr/>
              <a:lstStyle/>
              <a:p>
                <a:endParaRPr lang="tr-TR"/>
              </a:p>
            </p:txBody>
          </p:sp>
        </p:grpSp>
        <p:sp>
          <p:nvSpPr>
            <p:cNvPr id="14356" name="WordArt 20"/>
            <p:cNvSpPr>
              <a:spLocks noChangeArrowheads="1" noChangeShapeType="1" noTextEdit="1"/>
            </p:cNvSpPr>
            <p:nvPr/>
          </p:nvSpPr>
          <p:spPr bwMode="auto">
            <a:xfrm rot="-742153">
              <a:off x="634" y="2928"/>
              <a:ext cx="2616" cy="306"/>
            </a:xfrm>
            <a:prstGeom prst="rect">
              <a:avLst/>
            </a:prstGeom>
          </p:spPr>
          <p:txBody>
            <a:bodyPr wrap="none" fromWordArt="1">
              <a:prstTxWarp prst="textPlain">
                <a:avLst>
                  <a:gd name="adj" fmla="val 50000"/>
                </a:avLst>
              </a:prstTxWarp>
            </a:bodyPr>
            <a:lstStyle/>
            <a:p>
              <a:pPr algn="ctr"/>
              <a:r>
                <a:rPr lang="tr-TR" sz="3600" kern="10" spc="-360">
                  <a:ln w="9525">
                    <a:solidFill>
                      <a:srgbClr val="008000"/>
                    </a:solidFill>
                    <a:round/>
                    <a:headEnd type="none" w="sm" len="sm"/>
                    <a:tailEnd type="none" w="sm" len="sm"/>
                  </a:ln>
                  <a:solidFill>
                    <a:schemeClr val="accent1"/>
                  </a:solidFill>
                  <a:latin typeface="Comic Sans MS"/>
                </a:rPr>
                <a:t>Aile</a:t>
              </a:r>
            </a:p>
          </p:txBody>
        </p:sp>
      </p:grpSp>
      <p:grpSp>
        <p:nvGrpSpPr>
          <p:cNvPr id="14357" name="Group 21"/>
          <p:cNvGrpSpPr>
            <a:grpSpLocks/>
          </p:cNvGrpSpPr>
          <p:nvPr/>
        </p:nvGrpSpPr>
        <p:grpSpPr bwMode="auto">
          <a:xfrm rot="1043238">
            <a:off x="3276600" y="4437063"/>
            <a:ext cx="3960813" cy="1190625"/>
            <a:chOff x="483" y="2662"/>
            <a:chExt cx="3072" cy="841"/>
          </a:xfrm>
        </p:grpSpPr>
        <p:grpSp>
          <p:nvGrpSpPr>
            <p:cNvPr id="14358" name="Group 22"/>
            <p:cNvGrpSpPr>
              <a:grpSpLocks/>
            </p:cNvGrpSpPr>
            <p:nvPr/>
          </p:nvGrpSpPr>
          <p:grpSpPr bwMode="auto">
            <a:xfrm rot="-10978380">
              <a:off x="483" y="2662"/>
              <a:ext cx="3072" cy="841"/>
              <a:chOff x="2253" y="1976"/>
              <a:chExt cx="1532" cy="650"/>
            </a:xfrm>
          </p:grpSpPr>
          <p:sp>
            <p:nvSpPr>
              <p:cNvPr id="14359" name="Freeform 23"/>
              <p:cNvSpPr>
                <a:spLocks/>
              </p:cNvSpPr>
              <p:nvPr/>
            </p:nvSpPr>
            <p:spPr bwMode="auto">
              <a:xfrm>
                <a:off x="2286" y="1994"/>
                <a:ext cx="1499" cy="632"/>
              </a:xfrm>
              <a:custGeom>
                <a:avLst/>
                <a:gdLst/>
                <a:ahLst/>
                <a:cxnLst>
                  <a:cxn ang="0">
                    <a:pos x="1499" y="278"/>
                  </a:cxn>
                  <a:cxn ang="0">
                    <a:pos x="219" y="632"/>
                  </a:cxn>
                  <a:cxn ang="0">
                    <a:pos x="0" y="531"/>
                  </a:cxn>
                  <a:cxn ang="0">
                    <a:pos x="125" y="355"/>
                  </a:cxn>
                  <a:cxn ang="0">
                    <a:pos x="1407" y="0"/>
                  </a:cxn>
                  <a:cxn ang="0">
                    <a:pos x="1499" y="278"/>
                  </a:cxn>
                </a:cxnLst>
                <a:rect l="0" t="0" r="r" b="b"/>
                <a:pathLst>
                  <a:path w="1499" h="632">
                    <a:moveTo>
                      <a:pt x="1499" y="278"/>
                    </a:moveTo>
                    <a:lnTo>
                      <a:pt x="219" y="632"/>
                    </a:lnTo>
                    <a:lnTo>
                      <a:pt x="0" y="531"/>
                    </a:lnTo>
                    <a:lnTo>
                      <a:pt x="125" y="355"/>
                    </a:lnTo>
                    <a:lnTo>
                      <a:pt x="1407" y="0"/>
                    </a:lnTo>
                    <a:lnTo>
                      <a:pt x="1499" y="278"/>
                    </a:lnTo>
                    <a:close/>
                  </a:path>
                </a:pathLst>
              </a:custGeom>
              <a:solidFill>
                <a:srgbClr val="C0C0C0"/>
              </a:solidFill>
              <a:ln w="12700">
                <a:solidFill>
                  <a:srgbClr val="CC6600"/>
                </a:solidFill>
                <a:prstDash val="solid"/>
                <a:round/>
                <a:headEnd/>
                <a:tailEnd/>
              </a:ln>
            </p:spPr>
            <p:txBody>
              <a:bodyPr/>
              <a:lstStyle/>
              <a:p>
                <a:endParaRPr lang="tr-TR"/>
              </a:p>
            </p:txBody>
          </p:sp>
          <p:sp>
            <p:nvSpPr>
              <p:cNvPr id="14360" name="Freeform 24"/>
              <p:cNvSpPr>
                <a:spLocks/>
              </p:cNvSpPr>
              <p:nvPr/>
            </p:nvSpPr>
            <p:spPr bwMode="auto">
              <a:xfrm>
                <a:off x="2253" y="1976"/>
                <a:ext cx="1498" cy="632"/>
              </a:xfrm>
              <a:custGeom>
                <a:avLst/>
                <a:gdLst/>
                <a:ahLst/>
                <a:cxnLst>
                  <a:cxn ang="0">
                    <a:pos x="1498" y="278"/>
                  </a:cxn>
                  <a:cxn ang="0">
                    <a:pos x="218" y="632"/>
                  </a:cxn>
                  <a:cxn ang="0">
                    <a:pos x="0" y="530"/>
                  </a:cxn>
                  <a:cxn ang="0">
                    <a:pos x="124" y="355"/>
                  </a:cxn>
                  <a:cxn ang="0">
                    <a:pos x="1406" y="0"/>
                  </a:cxn>
                  <a:cxn ang="0">
                    <a:pos x="1498" y="278"/>
                  </a:cxn>
                </a:cxnLst>
                <a:rect l="0" t="0" r="r" b="b"/>
                <a:pathLst>
                  <a:path w="1498" h="632">
                    <a:moveTo>
                      <a:pt x="1498" y="278"/>
                    </a:moveTo>
                    <a:lnTo>
                      <a:pt x="218" y="632"/>
                    </a:lnTo>
                    <a:lnTo>
                      <a:pt x="0" y="530"/>
                    </a:lnTo>
                    <a:lnTo>
                      <a:pt x="124" y="355"/>
                    </a:lnTo>
                    <a:lnTo>
                      <a:pt x="1406" y="0"/>
                    </a:lnTo>
                    <a:lnTo>
                      <a:pt x="1498" y="278"/>
                    </a:lnTo>
                    <a:close/>
                  </a:path>
                </a:pathLst>
              </a:custGeom>
              <a:solidFill>
                <a:srgbClr val="C0C0C0"/>
              </a:solidFill>
              <a:ln w="12700">
                <a:solidFill>
                  <a:srgbClr val="CC6600"/>
                </a:solidFill>
                <a:prstDash val="solid"/>
                <a:round/>
                <a:headEnd/>
                <a:tailEnd/>
              </a:ln>
            </p:spPr>
            <p:txBody>
              <a:bodyPr/>
              <a:lstStyle/>
              <a:p>
                <a:endParaRPr lang="tr-TR"/>
              </a:p>
            </p:txBody>
          </p:sp>
        </p:grpSp>
        <p:sp>
          <p:nvSpPr>
            <p:cNvPr id="14361" name="WordArt 25"/>
            <p:cNvSpPr>
              <a:spLocks noChangeArrowheads="1" noChangeShapeType="1" noTextEdit="1"/>
            </p:cNvSpPr>
            <p:nvPr/>
          </p:nvSpPr>
          <p:spPr bwMode="auto">
            <a:xfrm rot="-742153">
              <a:off x="634" y="2928"/>
              <a:ext cx="2616" cy="306"/>
            </a:xfrm>
            <a:prstGeom prst="rect">
              <a:avLst/>
            </a:prstGeom>
          </p:spPr>
          <p:txBody>
            <a:bodyPr wrap="none" fromWordArt="1">
              <a:prstTxWarp prst="textPlain">
                <a:avLst>
                  <a:gd name="adj" fmla="val 50000"/>
                </a:avLst>
              </a:prstTxWarp>
            </a:bodyPr>
            <a:lstStyle/>
            <a:p>
              <a:pPr algn="ctr"/>
              <a:r>
                <a:rPr lang="tr-TR" sz="3600" kern="10">
                  <a:ln w="9525">
                    <a:solidFill>
                      <a:srgbClr val="CC6600"/>
                    </a:solidFill>
                    <a:round/>
                    <a:headEnd type="none" w="sm" len="sm"/>
                    <a:tailEnd type="none" w="sm" len="sm"/>
                  </a:ln>
                  <a:solidFill>
                    <a:srgbClr val="C0C0C0"/>
                  </a:solidFill>
                  <a:latin typeface="Comic Sans MS"/>
                </a:rPr>
                <a:t>Arkadaşlar</a:t>
              </a:r>
            </a:p>
          </p:txBody>
        </p:sp>
      </p:grpSp>
    </p:spTree>
  </p:cSld>
  <p:clrMapOvr>
    <a:masterClrMapping/>
  </p:clrMapOvr>
  <p:transition>
    <p:checker/>
    <p:sndAc>
      <p:stSnd>
        <p:snd r:embed="rId2" name="chimes.wav" builtIn="1"/>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iterate type="lt">
                                    <p:tmAbs val="75"/>
                                  </p:iterate>
                                  <p:childTnLst>
                                    <p:set>
                                      <p:cBhvr>
                                        <p:cTn id="6" dur="1" fill="hold">
                                          <p:stCondLst>
                                            <p:cond delay="74"/>
                                          </p:stCondLst>
                                        </p:cTn>
                                        <p:tgtEl>
                                          <p:spTgt spid="14339">
                                            <p:txEl>
                                              <p:pRg st="0" end="0"/>
                                            </p:txEl>
                                          </p:spTgt>
                                        </p:tgtEl>
                                        <p:attrNameLst>
                                          <p:attrName>style.visibility</p:attrName>
                                        </p:attrNameLst>
                                      </p:cBhvr>
                                      <p:to>
                                        <p:strVal val="visible"/>
                                      </p:to>
                                    </p:set>
                                  </p:childTnLst>
                                  <p:subTnLst>
                                    <p:audio>
                                      <p:cMediaNode>
                                        <p:cTn display="0" masterRel="sameClick">
                                          <p:stCondLst>
                                            <p:cond evt="begin" delay="0">
                                              <p:tn val="5"/>
                                            </p:cond>
                                          </p:stCondLst>
                                          <p:endCondLst>
                                            <p:cond evt="onStopAudio" delay="0">
                                              <p:tgtEl>
                                                <p:sldTgt/>
                                              </p:tgtEl>
                                            </p:cond>
                                          </p:endCondLst>
                                        </p:cTn>
                                        <p:tgtEl>
                                          <p:sndTgt r:embed="rId3" name="type.wav" builtIn="1"/>
                                        </p:tgtEl>
                                      </p:cMediaNode>
                                    </p:audio>
                                  </p:subTnLst>
                                </p:cTn>
                              </p:par>
                            </p:childTnLst>
                          </p:cTn>
                        </p:par>
                      </p:childTnLst>
                    </p:cTn>
                  </p:par>
                  <p:par>
                    <p:cTn id="7" fill="hold">
                      <p:stCondLst>
                        <p:cond delay="indefinite"/>
                      </p:stCondLst>
                      <p:childTnLst>
                        <p:par>
                          <p:cTn id="8" fill="hold">
                            <p:stCondLst>
                              <p:cond delay="0"/>
                            </p:stCondLst>
                            <p:childTnLst>
                              <p:par>
                                <p:cTn id="9" presetID="4" presetClass="entr" presetSubtype="32" fill="hold" nodeType="clickEffect">
                                  <p:stCondLst>
                                    <p:cond delay="0"/>
                                  </p:stCondLst>
                                  <p:childTnLst>
                                    <p:set>
                                      <p:cBhvr>
                                        <p:cTn id="10" dur="1" fill="hold">
                                          <p:stCondLst>
                                            <p:cond delay="0"/>
                                          </p:stCondLst>
                                        </p:cTn>
                                        <p:tgtEl>
                                          <p:spTgt spid="14340"/>
                                        </p:tgtEl>
                                        <p:attrNameLst>
                                          <p:attrName>style.visibility</p:attrName>
                                        </p:attrNameLst>
                                      </p:cBhvr>
                                      <p:to>
                                        <p:strVal val="visible"/>
                                      </p:to>
                                    </p:set>
                                    <p:animEffect transition="in" filter="box(out)">
                                      <p:cBhvr>
                                        <p:cTn id="11" dur="500"/>
                                        <p:tgtEl>
                                          <p:spTgt spid="14340"/>
                                        </p:tgtEl>
                                      </p:cBhvr>
                                    </p:animEffect>
                                  </p:childTnLst>
                                  <p:subTnLst>
                                    <p:audio>
                                      <p:cMediaNode>
                                        <p:cTn display="0" masterRel="sameClick">
                                          <p:stCondLst>
                                            <p:cond evt="begin" delay="0">
                                              <p:tn val="9"/>
                                            </p:cond>
                                          </p:stCondLst>
                                          <p:endCondLst>
                                            <p:cond evt="onStopAudio" delay="0">
                                              <p:tgtEl>
                                                <p:sldTgt/>
                                              </p:tgtEl>
                                            </p:cond>
                                          </p:endCondLst>
                                        </p:cTn>
                                        <p:tgtEl>
                                          <p:sndTgt r:embed="rId4" name="whoosh.wav" builtIn="1"/>
                                        </p:tgtEl>
                                      </p:cMediaNode>
                                    </p:audio>
                                  </p:subTnLst>
                                </p:cTn>
                              </p:par>
                            </p:childTnLst>
                          </p:cTn>
                        </p:par>
                      </p:childTnLst>
                    </p:cTn>
                  </p:par>
                  <p:par>
                    <p:cTn id="12" fill="hold">
                      <p:stCondLst>
                        <p:cond delay="indefinite"/>
                      </p:stCondLst>
                      <p:childTnLst>
                        <p:par>
                          <p:cTn id="13" fill="hold">
                            <p:stCondLst>
                              <p:cond delay="0"/>
                            </p:stCondLst>
                            <p:childTnLst>
                              <p:par>
                                <p:cTn id="14" presetID="2" presetClass="entr" presetSubtype="1" fill="hold" nodeType="clickEffect">
                                  <p:stCondLst>
                                    <p:cond delay="0"/>
                                  </p:stCondLst>
                                  <p:childTnLst>
                                    <p:set>
                                      <p:cBhvr>
                                        <p:cTn id="15" dur="1" fill="hold">
                                          <p:stCondLst>
                                            <p:cond delay="0"/>
                                          </p:stCondLst>
                                        </p:cTn>
                                        <p:tgtEl>
                                          <p:spTgt spid="14347"/>
                                        </p:tgtEl>
                                        <p:attrNameLst>
                                          <p:attrName>style.visibility</p:attrName>
                                        </p:attrNameLst>
                                      </p:cBhvr>
                                      <p:to>
                                        <p:strVal val="visible"/>
                                      </p:to>
                                    </p:set>
                                    <p:anim calcmode="lin" valueType="num">
                                      <p:cBhvr additive="base">
                                        <p:cTn id="16" dur="500" fill="hold"/>
                                        <p:tgtEl>
                                          <p:spTgt spid="14347"/>
                                        </p:tgtEl>
                                        <p:attrNameLst>
                                          <p:attrName>ppt_x</p:attrName>
                                        </p:attrNameLst>
                                      </p:cBhvr>
                                      <p:tavLst>
                                        <p:tav tm="0">
                                          <p:val>
                                            <p:strVal val="#ppt_x"/>
                                          </p:val>
                                        </p:tav>
                                        <p:tav tm="100000">
                                          <p:val>
                                            <p:strVal val="#ppt_x"/>
                                          </p:val>
                                        </p:tav>
                                      </p:tavLst>
                                    </p:anim>
                                    <p:anim calcmode="lin" valueType="num">
                                      <p:cBhvr additive="base">
                                        <p:cTn id="17" dur="500" fill="hold"/>
                                        <p:tgtEl>
                                          <p:spTgt spid="14347"/>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14"/>
                                            </p:cond>
                                          </p:stCondLst>
                                          <p:endCondLst>
                                            <p:cond evt="onStopAudio" delay="0">
                                              <p:tgtEl>
                                                <p:sldTgt/>
                                              </p:tgtEl>
                                            </p:cond>
                                          </p:endCondLst>
                                        </p:cTn>
                                        <p:tgtEl>
                                          <p:sndTgt r:embed="rId5" name="click.wav" builtIn="1"/>
                                        </p:tgtEl>
                                      </p:cMediaNode>
                                    </p:audio>
                                  </p:subTnLst>
                                </p:cTn>
                              </p:par>
                            </p:childTnLst>
                          </p:cTn>
                        </p:par>
                      </p:childTnLst>
                    </p:cTn>
                  </p:par>
                  <p:par>
                    <p:cTn id="18" fill="hold">
                      <p:stCondLst>
                        <p:cond delay="indefinite"/>
                      </p:stCondLst>
                      <p:childTnLst>
                        <p:par>
                          <p:cTn id="19" fill="hold">
                            <p:stCondLst>
                              <p:cond delay="0"/>
                            </p:stCondLst>
                            <p:childTnLst>
                              <p:par>
                                <p:cTn id="20" presetID="2" presetClass="entr" presetSubtype="1" fill="hold" nodeType="clickEffect">
                                  <p:stCondLst>
                                    <p:cond delay="0"/>
                                  </p:stCondLst>
                                  <p:childTnLst>
                                    <p:set>
                                      <p:cBhvr>
                                        <p:cTn id="21" dur="1" fill="hold">
                                          <p:stCondLst>
                                            <p:cond delay="0"/>
                                          </p:stCondLst>
                                        </p:cTn>
                                        <p:tgtEl>
                                          <p:spTgt spid="14352"/>
                                        </p:tgtEl>
                                        <p:attrNameLst>
                                          <p:attrName>style.visibility</p:attrName>
                                        </p:attrNameLst>
                                      </p:cBhvr>
                                      <p:to>
                                        <p:strVal val="visible"/>
                                      </p:to>
                                    </p:set>
                                    <p:anim calcmode="lin" valueType="num">
                                      <p:cBhvr additive="base">
                                        <p:cTn id="22" dur="500" fill="hold"/>
                                        <p:tgtEl>
                                          <p:spTgt spid="14352"/>
                                        </p:tgtEl>
                                        <p:attrNameLst>
                                          <p:attrName>ppt_x</p:attrName>
                                        </p:attrNameLst>
                                      </p:cBhvr>
                                      <p:tavLst>
                                        <p:tav tm="0">
                                          <p:val>
                                            <p:strVal val="#ppt_x"/>
                                          </p:val>
                                        </p:tav>
                                        <p:tav tm="100000">
                                          <p:val>
                                            <p:strVal val="#ppt_x"/>
                                          </p:val>
                                        </p:tav>
                                      </p:tavLst>
                                    </p:anim>
                                    <p:anim calcmode="lin" valueType="num">
                                      <p:cBhvr additive="base">
                                        <p:cTn id="23" dur="500" fill="hold"/>
                                        <p:tgtEl>
                                          <p:spTgt spid="14352"/>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20"/>
                                            </p:cond>
                                          </p:stCondLst>
                                          <p:endCondLst>
                                            <p:cond evt="onStopAudio" delay="0">
                                              <p:tgtEl>
                                                <p:sldTgt/>
                                              </p:tgtEl>
                                            </p:cond>
                                          </p:endCondLst>
                                        </p:cTn>
                                        <p:tgtEl>
                                          <p:sndTgt r:embed="rId5" name="click.wav" builtIn="1"/>
                                        </p:tgtEl>
                                      </p:cMediaNode>
                                    </p:audio>
                                  </p:subTnLst>
                                </p:cTn>
                              </p:par>
                            </p:childTnLst>
                          </p:cTn>
                        </p:par>
                      </p:childTnLst>
                    </p:cTn>
                  </p:par>
                  <p:par>
                    <p:cTn id="24" fill="hold">
                      <p:stCondLst>
                        <p:cond delay="indefinite"/>
                      </p:stCondLst>
                      <p:childTnLst>
                        <p:par>
                          <p:cTn id="25" fill="hold">
                            <p:stCondLst>
                              <p:cond delay="0"/>
                            </p:stCondLst>
                            <p:childTnLst>
                              <p:par>
                                <p:cTn id="26" presetID="2" presetClass="entr" presetSubtype="1" fill="hold" nodeType="clickEffect">
                                  <p:stCondLst>
                                    <p:cond delay="0"/>
                                  </p:stCondLst>
                                  <p:childTnLst>
                                    <p:set>
                                      <p:cBhvr>
                                        <p:cTn id="27" dur="1" fill="hold">
                                          <p:stCondLst>
                                            <p:cond delay="0"/>
                                          </p:stCondLst>
                                        </p:cTn>
                                        <p:tgtEl>
                                          <p:spTgt spid="14357"/>
                                        </p:tgtEl>
                                        <p:attrNameLst>
                                          <p:attrName>style.visibility</p:attrName>
                                        </p:attrNameLst>
                                      </p:cBhvr>
                                      <p:to>
                                        <p:strVal val="visible"/>
                                      </p:to>
                                    </p:set>
                                    <p:anim calcmode="lin" valueType="num">
                                      <p:cBhvr additive="base">
                                        <p:cTn id="28" dur="500" fill="hold"/>
                                        <p:tgtEl>
                                          <p:spTgt spid="14357"/>
                                        </p:tgtEl>
                                        <p:attrNameLst>
                                          <p:attrName>ppt_x</p:attrName>
                                        </p:attrNameLst>
                                      </p:cBhvr>
                                      <p:tavLst>
                                        <p:tav tm="0">
                                          <p:val>
                                            <p:strVal val="#ppt_x"/>
                                          </p:val>
                                        </p:tav>
                                        <p:tav tm="100000">
                                          <p:val>
                                            <p:strVal val="#ppt_x"/>
                                          </p:val>
                                        </p:tav>
                                      </p:tavLst>
                                    </p:anim>
                                    <p:anim calcmode="lin" valueType="num">
                                      <p:cBhvr additive="base">
                                        <p:cTn id="29" dur="500" fill="hold"/>
                                        <p:tgtEl>
                                          <p:spTgt spid="14357"/>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26"/>
                                            </p:cond>
                                          </p:stCondLst>
                                          <p:endCondLst>
                                            <p:cond evt="onStopAudio" delay="0">
                                              <p:tgtEl>
                                                <p:sldTgt/>
                                              </p:tgtEl>
                                            </p:cond>
                                          </p:endCondLst>
                                        </p:cTn>
                                        <p:tgtEl>
                                          <p:sndTgt r:embed="rId5" name="click.wav" builtIn="1"/>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3"/>
          <p:cNvSpPr>
            <a:spLocks noGrp="1" noChangeArrowheads="1"/>
          </p:cNvSpPr>
          <p:nvPr>
            <p:ph type="body" idx="1"/>
          </p:nvPr>
        </p:nvSpPr>
        <p:spPr>
          <a:xfrm>
            <a:off x="1403350" y="692150"/>
            <a:ext cx="7491413" cy="5329238"/>
          </a:xfrm>
        </p:spPr>
        <p:txBody>
          <a:bodyPr/>
          <a:lstStyle/>
          <a:p>
            <a:pPr algn="ctr">
              <a:buFont typeface="Wingdings" pitchFamily="2" charset="2"/>
              <a:buNone/>
            </a:pPr>
            <a:endParaRPr lang="tr-TR" sz="4400" b="0">
              <a:solidFill>
                <a:srgbClr val="D1B62F"/>
              </a:solidFill>
              <a:latin typeface="Lucida Handwriting" pitchFamily="66" charset="0"/>
            </a:endParaRPr>
          </a:p>
          <a:p>
            <a:pPr algn="ctr">
              <a:buFont typeface="Wingdings" pitchFamily="2" charset="2"/>
              <a:buNone/>
            </a:pPr>
            <a:endParaRPr lang="tr-TR" sz="4400" b="0">
              <a:solidFill>
                <a:srgbClr val="D1B62F"/>
              </a:solidFill>
              <a:latin typeface="Lucida Handwriting" pitchFamily="66" charset="0"/>
            </a:endParaRPr>
          </a:p>
          <a:p>
            <a:pPr algn="ctr">
              <a:buFont typeface="Wingdings" pitchFamily="2" charset="2"/>
              <a:buNone/>
            </a:pPr>
            <a:endParaRPr lang="tr-TR" sz="4400" b="0">
              <a:solidFill>
                <a:srgbClr val="D1B62F"/>
              </a:solidFill>
              <a:latin typeface="Lucida Handwriting" pitchFamily="66" charset="0"/>
            </a:endParaRPr>
          </a:p>
          <a:p>
            <a:pPr algn="ctr">
              <a:buFont typeface="Wingdings" pitchFamily="2" charset="2"/>
              <a:buNone/>
            </a:pPr>
            <a:r>
              <a:rPr lang="tr-TR" sz="6000" b="0">
                <a:solidFill>
                  <a:srgbClr val="D1B62F"/>
                </a:solidFill>
                <a:latin typeface="Lucida Handwriting" pitchFamily="66" charset="0"/>
              </a:rPr>
              <a:t>İÇ ETKENLER</a:t>
            </a:r>
          </a:p>
        </p:txBody>
      </p:sp>
    </p:spTree>
  </p:cSld>
  <p:clrMapOvr>
    <a:masterClrMapping/>
  </p:clrMapOvr>
  <p:transition>
    <p:checker/>
    <p:sndAc>
      <p:stSnd>
        <p:snd r:embed="rId2" name="chimes.wav" builtIn="1"/>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afterEffect">
                                  <p:stCondLst>
                                    <p:cond delay="0"/>
                                  </p:stCondLst>
                                  <p:childTnLst>
                                    <p:set>
                                      <p:cBhvr>
                                        <p:cTn id="6" dur="1" fill="hold">
                                          <p:stCondLst>
                                            <p:cond delay="0"/>
                                          </p:stCondLst>
                                        </p:cTn>
                                        <p:tgtEl>
                                          <p:spTgt spid="24579">
                                            <p:txEl>
                                              <p:pRg st="3" end="3"/>
                                            </p:txEl>
                                          </p:spTgt>
                                        </p:tgtEl>
                                        <p:attrNameLst>
                                          <p:attrName>style.visibility</p:attrName>
                                        </p:attrNameLst>
                                      </p:cBhvr>
                                      <p:to>
                                        <p:strVal val="visible"/>
                                      </p:to>
                                    </p:set>
                                    <p:anim calcmode="lin" valueType="num">
                                      <p:cBhvr>
                                        <p:cTn id="7" dur="1000" fill="hold"/>
                                        <p:tgtEl>
                                          <p:spTgt spid="24579">
                                            <p:txEl>
                                              <p:pRg st="3" end="3"/>
                                            </p:txEl>
                                          </p:spTgt>
                                        </p:tgtEl>
                                        <p:attrNameLst>
                                          <p:attrName>ppt_w</p:attrName>
                                        </p:attrNameLst>
                                      </p:cBhvr>
                                      <p:tavLst>
                                        <p:tav tm="0">
                                          <p:val>
                                            <p:strVal val="#ppt_w*0.70"/>
                                          </p:val>
                                        </p:tav>
                                        <p:tav tm="100000">
                                          <p:val>
                                            <p:strVal val="#ppt_w"/>
                                          </p:val>
                                        </p:tav>
                                      </p:tavLst>
                                    </p:anim>
                                    <p:anim calcmode="lin" valueType="num">
                                      <p:cBhvr>
                                        <p:cTn id="8" dur="1000" fill="hold"/>
                                        <p:tgtEl>
                                          <p:spTgt spid="24579">
                                            <p:txEl>
                                              <p:pRg st="3" end="3"/>
                                            </p:txEl>
                                          </p:spTgt>
                                        </p:tgtEl>
                                        <p:attrNameLst>
                                          <p:attrName>ppt_h</p:attrName>
                                        </p:attrNameLst>
                                      </p:cBhvr>
                                      <p:tavLst>
                                        <p:tav tm="0">
                                          <p:val>
                                            <p:strVal val="#ppt_h"/>
                                          </p:val>
                                        </p:tav>
                                        <p:tav tm="100000">
                                          <p:val>
                                            <p:strVal val="#ppt_h"/>
                                          </p:val>
                                        </p:tav>
                                      </p:tavLst>
                                    </p:anim>
                                    <p:animEffect transition="in" filter="fade">
                                      <p:cBhvr>
                                        <p:cTn id="9" dur="1000"/>
                                        <p:tgtEl>
                                          <p:spTgt spid="24579">
                                            <p:txEl>
                                              <p:pRg st="3" end="3"/>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3" name="drumroll.wav" builtIn="1"/>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build="p"/>
    </p:bldLst>
  </p:timing>
</p:sld>
</file>

<file path=ppt/theme/theme1.xml><?xml version="1.0" encoding="utf-8"?>
<a:theme xmlns:a="http://schemas.openxmlformats.org/drawingml/2006/main" name="Reporting Progress or Status">
  <a:themeElements>
    <a:clrScheme name="Reporting Progress or Status 7">
      <a:dk1>
        <a:srgbClr val="333300"/>
      </a:dk1>
      <a:lt1>
        <a:srgbClr val="FFFF99"/>
      </a:lt1>
      <a:dk2>
        <a:srgbClr val="000000"/>
      </a:dk2>
      <a:lt2>
        <a:srgbClr val="969696"/>
      </a:lt2>
      <a:accent1>
        <a:srgbClr val="E5D58A"/>
      </a:accent1>
      <a:accent2>
        <a:srgbClr val="CCCC00"/>
      </a:accent2>
      <a:accent3>
        <a:srgbClr val="FFFFCA"/>
      </a:accent3>
      <a:accent4>
        <a:srgbClr val="2A2A00"/>
      </a:accent4>
      <a:accent5>
        <a:srgbClr val="F0E7C4"/>
      </a:accent5>
      <a:accent6>
        <a:srgbClr val="B9B900"/>
      </a:accent6>
      <a:hlink>
        <a:srgbClr val="999933"/>
      </a:hlink>
      <a:folHlink>
        <a:srgbClr val="666633"/>
      </a:folHlink>
    </a:clrScheme>
    <a:fontScheme name="Reporting Progress or Status">
      <a:majorFont>
        <a:latin typeface="Times New Roman"/>
        <a:ea typeface=""/>
        <a:cs typeface=""/>
      </a:majorFont>
      <a:minorFont>
        <a:latin typeface="Arial"/>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tr-TR"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tr-TR" sz="1800" b="0" i="0" u="none" strike="noStrike" cap="none" normalizeH="0" baseline="0" smtClean="0">
            <a:ln>
              <a:noFill/>
            </a:ln>
            <a:solidFill>
              <a:schemeClr val="tx1"/>
            </a:solidFill>
            <a:effectLst/>
            <a:latin typeface="Arial" charset="0"/>
          </a:defRPr>
        </a:defPPr>
      </a:lstStyle>
    </a:lnDef>
  </a:objectDefaults>
  <a:extraClrSchemeLst>
    <a:extraClrScheme>
      <a:clrScheme name="Reporting Progress or Status 1">
        <a:dk1>
          <a:srgbClr val="333300"/>
        </a:dk1>
        <a:lt1>
          <a:srgbClr val="FFFFFF"/>
        </a:lt1>
        <a:dk2>
          <a:srgbClr val="000000"/>
        </a:dk2>
        <a:lt2>
          <a:srgbClr val="969696"/>
        </a:lt2>
        <a:accent1>
          <a:srgbClr val="E5D58A"/>
        </a:accent1>
        <a:accent2>
          <a:srgbClr val="CCCC00"/>
        </a:accent2>
        <a:accent3>
          <a:srgbClr val="FFFFFF"/>
        </a:accent3>
        <a:accent4>
          <a:srgbClr val="2A2A00"/>
        </a:accent4>
        <a:accent5>
          <a:srgbClr val="F0E7C4"/>
        </a:accent5>
        <a:accent6>
          <a:srgbClr val="B9B900"/>
        </a:accent6>
        <a:hlink>
          <a:srgbClr val="999933"/>
        </a:hlink>
        <a:folHlink>
          <a:srgbClr val="666633"/>
        </a:folHlink>
      </a:clrScheme>
      <a:clrMap bg1="lt1" tx1="dk1" bg2="lt2" tx2="dk2" accent1="accent1" accent2="accent2" accent3="accent3" accent4="accent4" accent5="accent5" accent6="accent6" hlink="hlink" folHlink="folHlink"/>
    </a:extraClrScheme>
    <a:extraClrScheme>
      <a:clrScheme name="Reporting Progress or Status 2">
        <a:dk1>
          <a:srgbClr val="000000"/>
        </a:dk1>
        <a:lt1>
          <a:srgbClr val="8EA1C0"/>
        </a:lt1>
        <a:dk2>
          <a:srgbClr val="FFFFFF"/>
        </a:dk2>
        <a:lt2>
          <a:srgbClr val="5F5F5F"/>
        </a:lt2>
        <a:accent1>
          <a:srgbClr val="B6CDDE"/>
        </a:accent1>
        <a:accent2>
          <a:srgbClr val="8A7CA2"/>
        </a:accent2>
        <a:accent3>
          <a:srgbClr val="C6CDDC"/>
        </a:accent3>
        <a:accent4>
          <a:srgbClr val="000000"/>
        </a:accent4>
        <a:accent5>
          <a:srgbClr val="D7E3EC"/>
        </a:accent5>
        <a:accent6>
          <a:srgbClr val="7D7092"/>
        </a:accent6>
        <a:hlink>
          <a:srgbClr val="336699"/>
        </a:hlink>
        <a:folHlink>
          <a:srgbClr val="009999"/>
        </a:folHlink>
      </a:clrScheme>
      <a:clrMap bg1="lt1" tx1="dk1" bg2="lt2" tx2="dk2" accent1="accent1" accent2="accent2" accent3="accent3" accent4="accent4" accent5="accent5" accent6="accent6" hlink="hlink" folHlink="folHlink"/>
    </a:extraClrScheme>
    <a:extraClrScheme>
      <a:clrScheme name="Reporting Progress or Status 3">
        <a:dk1>
          <a:srgbClr val="333300"/>
        </a:dk1>
        <a:lt1>
          <a:srgbClr val="FFFFFF"/>
        </a:lt1>
        <a:dk2>
          <a:srgbClr val="000000"/>
        </a:dk2>
        <a:lt2>
          <a:srgbClr val="969696"/>
        </a:lt2>
        <a:accent1>
          <a:srgbClr val="EAEAEA"/>
        </a:accent1>
        <a:accent2>
          <a:srgbClr val="969696"/>
        </a:accent2>
        <a:accent3>
          <a:srgbClr val="FFFFFF"/>
        </a:accent3>
        <a:accent4>
          <a:srgbClr val="2A2A00"/>
        </a:accent4>
        <a:accent5>
          <a:srgbClr val="F3F3F3"/>
        </a:accent5>
        <a:accent6>
          <a:srgbClr val="878787"/>
        </a:accent6>
        <a:hlink>
          <a:srgbClr val="5F5F5F"/>
        </a:hlink>
        <a:folHlink>
          <a:srgbClr val="CBCBCB"/>
        </a:folHlink>
      </a:clrScheme>
      <a:clrMap bg1="lt1" tx1="dk1" bg2="lt2" tx2="dk2" accent1="accent1" accent2="accent2" accent3="accent3" accent4="accent4" accent5="accent5" accent6="accent6" hlink="hlink" folHlink="folHlink"/>
    </a:extraClrScheme>
    <a:extraClrScheme>
      <a:clrScheme name="Reporting Progress or Status 4">
        <a:dk1>
          <a:srgbClr val="333300"/>
        </a:dk1>
        <a:lt1>
          <a:srgbClr val="33CC33"/>
        </a:lt1>
        <a:dk2>
          <a:srgbClr val="000000"/>
        </a:dk2>
        <a:lt2>
          <a:srgbClr val="969696"/>
        </a:lt2>
        <a:accent1>
          <a:srgbClr val="E5D58A"/>
        </a:accent1>
        <a:accent2>
          <a:srgbClr val="CCCC00"/>
        </a:accent2>
        <a:accent3>
          <a:srgbClr val="ADE2AD"/>
        </a:accent3>
        <a:accent4>
          <a:srgbClr val="2A2A00"/>
        </a:accent4>
        <a:accent5>
          <a:srgbClr val="F0E7C4"/>
        </a:accent5>
        <a:accent6>
          <a:srgbClr val="B9B900"/>
        </a:accent6>
        <a:hlink>
          <a:srgbClr val="999933"/>
        </a:hlink>
        <a:folHlink>
          <a:srgbClr val="666633"/>
        </a:folHlink>
      </a:clrScheme>
      <a:clrMap bg1="lt1" tx1="dk1" bg2="lt2" tx2="dk2" accent1="accent1" accent2="accent2" accent3="accent3" accent4="accent4" accent5="accent5" accent6="accent6" hlink="hlink" folHlink="folHlink"/>
    </a:extraClrScheme>
    <a:extraClrScheme>
      <a:clrScheme name="Reporting Progress or Status 5">
        <a:dk1>
          <a:srgbClr val="333300"/>
        </a:dk1>
        <a:lt1>
          <a:srgbClr val="CCCC00"/>
        </a:lt1>
        <a:dk2>
          <a:srgbClr val="000000"/>
        </a:dk2>
        <a:lt2>
          <a:srgbClr val="969696"/>
        </a:lt2>
        <a:accent1>
          <a:srgbClr val="E5D58A"/>
        </a:accent1>
        <a:accent2>
          <a:srgbClr val="CCCC00"/>
        </a:accent2>
        <a:accent3>
          <a:srgbClr val="E2E2AA"/>
        </a:accent3>
        <a:accent4>
          <a:srgbClr val="2A2A00"/>
        </a:accent4>
        <a:accent5>
          <a:srgbClr val="F0E7C4"/>
        </a:accent5>
        <a:accent6>
          <a:srgbClr val="B9B900"/>
        </a:accent6>
        <a:hlink>
          <a:srgbClr val="999933"/>
        </a:hlink>
        <a:folHlink>
          <a:srgbClr val="666633"/>
        </a:folHlink>
      </a:clrScheme>
      <a:clrMap bg1="lt1" tx1="dk1" bg2="lt2" tx2="dk2" accent1="accent1" accent2="accent2" accent3="accent3" accent4="accent4" accent5="accent5" accent6="accent6" hlink="hlink" folHlink="folHlink"/>
    </a:extraClrScheme>
    <a:extraClrScheme>
      <a:clrScheme name="Reporting Progress or Status 6">
        <a:dk1>
          <a:srgbClr val="333300"/>
        </a:dk1>
        <a:lt1>
          <a:srgbClr val="FF66FF"/>
        </a:lt1>
        <a:dk2>
          <a:srgbClr val="000000"/>
        </a:dk2>
        <a:lt2>
          <a:srgbClr val="969696"/>
        </a:lt2>
        <a:accent1>
          <a:srgbClr val="E5D58A"/>
        </a:accent1>
        <a:accent2>
          <a:srgbClr val="CCCC00"/>
        </a:accent2>
        <a:accent3>
          <a:srgbClr val="FFB8FF"/>
        </a:accent3>
        <a:accent4>
          <a:srgbClr val="2A2A00"/>
        </a:accent4>
        <a:accent5>
          <a:srgbClr val="F0E7C4"/>
        </a:accent5>
        <a:accent6>
          <a:srgbClr val="B9B900"/>
        </a:accent6>
        <a:hlink>
          <a:srgbClr val="999933"/>
        </a:hlink>
        <a:folHlink>
          <a:srgbClr val="666633"/>
        </a:folHlink>
      </a:clrScheme>
      <a:clrMap bg1="lt1" tx1="dk1" bg2="lt2" tx2="dk2" accent1="accent1" accent2="accent2" accent3="accent3" accent4="accent4" accent5="accent5" accent6="accent6" hlink="hlink" folHlink="folHlink"/>
    </a:extraClrScheme>
    <a:extraClrScheme>
      <a:clrScheme name="Reporting Progress or Status 7">
        <a:dk1>
          <a:srgbClr val="333300"/>
        </a:dk1>
        <a:lt1>
          <a:srgbClr val="FFFF99"/>
        </a:lt1>
        <a:dk2>
          <a:srgbClr val="000000"/>
        </a:dk2>
        <a:lt2>
          <a:srgbClr val="969696"/>
        </a:lt2>
        <a:accent1>
          <a:srgbClr val="E5D58A"/>
        </a:accent1>
        <a:accent2>
          <a:srgbClr val="CCCC00"/>
        </a:accent2>
        <a:accent3>
          <a:srgbClr val="FFFFCA"/>
        </a:accent3>
        <a:accent4>
          <a:srgbClr val="2A2A00"/>
        </a:accent4>
        <a:accent5>
          <a:srgbClr val="F0E7C4"/>
        </a:accent5>
        <a:accent6>
          <a:srgbClr val="B9B900"/>
        </a:accent6>
        <a:hlink>
          <a:srgbClr val="999933"/>
        </a:hlink>
        <a:folHlink>
          <a:srgbClr val="666633"/>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954</TotalTime>
  <Words>704</Words>
  <Application>Microsoft Office PowerPoint</Application>
  <PresentationFormat>Ekran Gösterisi (4:3)</PresentationFormat>
  <Paragraphs>326</Paragraphs>
  <Slides>35</Slides>
  <Notes>0</Notes>
  <HiddenSlides>0</HiddenSlides>
  <MMClips>0</MMClips>
  <ScaleCrop>false</ScaleCrop>
  <HeadingPairs>
    <vt:vector size="8" baseType="variant">
      <vt:variant>
        <vt:lpstr>Kullanılan Yazı Tipleri</vt:lpstr>
      </vt:variant>
      <vt:variant>
        <vt:i4>6</vt:i4>
      </vt:variant>
      <vt:variant>
        <vt:lpstr>Tema</vt:lpstr>
      </vt:variant>
      <vt:variant>
        <vt:i4>1</vt:i4>
      </vt:variant>
      <vt:variant>
        <vt:lpstr>Katıştırılmış OLE Hizmet Programları</vt:lpstr>
      </vt:variant>
      <vt:variant>
        <vt:i4>0</vt:i4>
      </vt:variant>
      <vt:variant>
        <vt:lpstr>Slayt Başlıkları</vt:lpstr>
      </vt:variant>
      <vt:variant>
        <vt:i4>35</vt:i4>
      </vt:variant>
    </vt:vector>
  </HeadingPairs>
  <TitlesOfParts>
    <vt:vector size="42" baseType="lpstr">
      <vt:lpstr>Arial</vt:lpstr>
      <vt:lpstr>Times New Roman</vt:lpstr>
      <vt:lpstr>Wingdings</vt:lpstr>
      <vt:lpstr>Lucida Handwriting</vt:lpstr>
      <vt:lpstr>Monotype Corsiva</vt:lpstr>
      <vt:lpstr>Tempus Sans ITC</vt:lpstr>
      <vt:lpstr>Reporting Progress or Status</vt:lpstr>
      <vt:lpstr>MOTİVASYON</vt:lpstr>
      <vt:lpstr>MOTİVASYON NEDİR?</vt:lpstr>
      <vt:lpstr>MOTİVASYON SORUNLARI</vt:lpstr>
      <vt:lpstr>ÇALIŞMAYA BAŞLAYAMAMAK</vt:lpstr>
      <vt:lpstr>ÇALIŞMAYI SEVMEMEK</vt:lpstr>
      <vt:lpstr>BAŞKA ŞEYLER YAPMAYI İSTEMEK</vt:lpstr>
      <vt:lpstr>MOTİVASYONU BOZAN ETKENLER</vt:lpstr>
      <vt:lpstr>Slayt 8</vt:lpstr>
      <vt:lpstr>Slayt 9</vt:lpstr>
      <vt:lpstr>Slayt 10</vt:lpstr>
      <vt:lpstr>ÇALIŞMA İSTEKSİZLİĞİNİ ORTADAN  KALDIRMAK İÇİN;</vt:lpstr>
      <vt:lpstr>Slayt 12</vt:lpstr>
      <vt:lpstr>Slayt 13</vt:lpstr>
      <vt:lpstr>Slayt 14</vt:lpstr>
      <vt:lpstr>B) ENDİŞEYE KAPILMA</vt:lpstr>
      <vt:lpstr>C) KENDİNE GÜVENSİZLİK</vt:lpstr>
      <vt:lpstr>D) BAŞARACAĞINA İNANMAMA</vt:lpstr>
      <vt:lpstr>Slayt 18</vt:lpstr>
      <vt:lpstr>Slayt 19</vt:lpstr>
      <vt:lpstr>                DEMİRYOLU İŞÇİSİ              </vt:lpstr>
      <vt:lpstr>Slayt 21</vt:lpstr>
      <vt:lpstr>SONUÇ</vt:lpstr>
      <vt:lpstr>E) UMUTSUZLUĞA KAPILMA PES ETME</vt:lpstr>
      <vt:lpstr>KÖPEKBALIĞI VE KÜÇÜK  BALIK</vt:lpstr>
      <vt:lpstr>ÖYLEYSE;</vt:lpstr>
      <vt:lpstr>Slayt 26</vt:lpstr>
      <vt:lpstr>ÇEVRE</vt:lpstr>
      <vt:lpstr>AİLE</vt:lpstr>
      <vt:lpstr>ARKADAŞLAR</vt:lpstr>
      <vt:lpstr>            SAĞIR KAPLUMBAĞA</vt:lpstr>
      <vt:lpstr>Slayt 31</vt:lpstr>
      <vt:lpstr>Slayt 32</vt:lpstr>
      <vt:lpstr>KISACA</vt:lpstr>
      <vt:lpstr>Slayt 34</vt:lpstr>
      <vt:lpstr>Slayt 35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MOTİVASYON</dc:title>
  <dc:creator>nesrin</dc:creator>
  <cp:lastModifiedBy>Nihat</cp:lastModifiedBy>
  <cp:revision>107</cp:revision>
  <dcterms:created xsi:type="dcterms:W3CDTF">2005-10-17T11:02:39Z</dcterms:created>
  <dcterms:modified xsi:type="dcterms:W3CDTF">2013-02-20T23:20:23Z</dcterms:modified>
</cp:coreProperties>
</file>